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46"/>
  </p:notesMasterIdLst>
  <p:handoutMasterIdLst>
    <p:handoutMasterId r:id="rId47"/>
  </p:handoutMasterIdLst>
  <p:sldIdLst>
    <p:sldId id="328" r:id="rId5"/>
    <p:sldId id="285" r:id="rId6"/>
    <p:sldId id="289" r:id="rId7"/>
    <p:sldId id="290" r:id="rId8"/>
    <p:sldId id="291" r:id="rId9"/>
    <p:sldId id="331" r:id="rId10"/>
    <p:sldId id="330" r:id="rId11"/>
    <p:sldId id="332" r:id="rId12"/>
    <p:sldId id="333" r:id="rId13"/>
    <p:sldId id="360" r:id="rId14"/>
    <p:sldId id="320" r:id="rId15"/>
    <p:sldId id="335" r:id="rId16"/>
    <p:sldId id="336" r:id="rId17"/>
    <p:sldId id="334" r:id="rId18"/>
    <p:sldId id="337" r:id="rId19"/>
    <p:sldId id="338" r:id="rId20"/>
    <p:sldId id="341" r:id="rId21"/>
    <p:sldId id="302" r:id="rId22"/>
    <p:sldId id="352" r:id="rId23"/>
    <p:sldId id="353" r:id="rId24"/>
    <p:sldId id="354" r:id="rId25"/>
    <p:sldId id="342" r:id="rId26"/>
    <p:sldId id="362" r:id="rId27"/>
    <p:sldId id="343" r:id="rId28"/>
    <p:sldId id="344" r:id="rId29"/>
    <p:sldId id="346" r:id="rId30"/>
    <p:sldId id="345" r:id="rId31"/>
    <p:sldId id="358" r:id="rId32"/>
    <p:sldId id="355" r:id="rId33"/>
    <p:sldId id="356" r:id="rId34"/>
    <p:sldId id="348" r:id="rId35"/>
    <p:sldId id="349" r:id="rId36"/>
    <p:sldId id="350" r:id="rId37"/>
    <p:sldId id="347" r:id="rId38"/>
    <p:sldId id="351" r:id="rId39"/>
    <p:sldId id="359" r:id="rId40"/>
    <p:sldId id="315" r:id="rId41"/>
    <p:sldId id="326" r:id="rId42"/>
    <p:sldId id="327" r:id="rId43"/>
    <p:sldId id="361" r:id="rId44"/>
    <p:sldId id="276" r:id="rId45"/>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059FCFAC-717F-4FA3-BECC-E7AB25A314B7}">
          <p14:sldIdLst>
            <p14:sldId id="328"/>
            <p14:sldId id="285"/>
            <p14:sldId id="289"/>
            <p14:sldId id="290"/>
            <p14:sldId id="291"/>
            <p14:sldId id="331"/>
            <p14:sldId id="330"/>
            <p14:sldId id="332"/>
            <p14:sldId id="333"/>
            <p14:sldId id="360"/>
            <p14:sldId id="320"/>
            <p14:sldId id="335"/>
            <p14:sldId id="336"/>
            <p14:sldId id="334"/>
            <p14:sldId id="337"/>
            <p14:sldId id="338"/>
            <p14:sldId id="341"/>
            <p14:sldId id="302"/>
            <p14:sldId id="352"/>
            <p14:sldId id="353"/>
            <p14:sldId id="354"/>
            <p14:sldId id="342"/>
            <p14:sldId id="362"/>
            <p14:sldId id="343"/>
            <p14:sldId id="344"/>
            <p14:sldId id="346"/>
            <p14:sldId id="345"/>
            <p14:sldId id="358"/>
            <p14:sldId id="355"/>
            <p14:sldId id="356"/>
            <p14:sldId id="348"/>
            <p14:sldId id="349"/>
            <p14:sldId id="350"/>
            <p14:sldId id="347"/>
            <p14:sldId id="351"/>
            <p14:sldId id="359"/>
            <p14:sldId id="315"/>
            <p14:sldId id="326"/>
            <p14:sldId id="327"/>
            <p14:sldId id="361"/>
          </p14:sldIdLst>
        </p14:section>
        <p14:section name="Untitled Section" id="{4ECAC7F2-E9E6-4701-B9DE-973F811E87C6}">
          <p14:sldIdLst>
            <p14:sldId id="27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D7C2"/>
    <a:srgbClr val="C4E6C8"/>
    <a:srgbClr val="0072C7"/>
    <a:srgbClr val="459BBA"/>
    <a:srgbClr val="0078D4"/>
    <a:srgbClr val="D56315"/>
    <a:srgbClr val="3DC78F"/>
    <a:srgbClr val="2C567A"/>
    <a:srgbClr val="0D1D51"/>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A520C6-5559-B042-7768-34EBCFFFBCA0}" v="13" dt="2021-01-22T16:49:50.840"/>
    <p1510:client id="{F71CCE2F-B480-69A0-0CDF-DC512BF5E5DC}" v="4" dt="2021-01-22T16:50:21.0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35" autoAdjust="0"/>
    <p:restoredTop sz="79712" autoAdjust="0"/>
  </p:normalViewPr>
  <p:slideViewPr>
    <p:cSldViewPr snapToGrid="0" showGuides="1">
      <p:cViewPr varScale="1">
        <p:scale>
          <a:sx n="77" d="100"/>
          <a:sy n="77" d="100"/>
        </p:scale>
        <p:origin x="600" y="96"/>
      </p:cViewPr>
      <p:guideLst>
        <p:guide orient="horz" pos="2160"/>
        <p:guide pos="3840"/>
      </p:guideLst>
    </p:cSldViewPr>
  </p:slideViewPr>
  <p:outlineViewPr>
    <p:cViewPr>
      <p:scale>
        <a:sx n="33" d="100"/>
        <a:sy n="33" d="100"/>
      </p:scale>
      <p:origin x="0" y="-8264"/>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CE891E-DAD1-48C9-90B8-E97B8E3936B1}" type="doc">
      <dgm:prSet loTypeId="urn:microsoft.com/office/officeart/2005/8/layout/equation2" loCatId="relationship" qsTypeId="urn:microsoft.com/office/officeart/2005/8/quickstyle/simple1" qsCatId="simple" csTypeId="urn:microsoft.com/office/officeart/2005/8/colors/accent1_2" csCatId="accent1" phldr="1"/>
      <dgm:spPr/>
    </dgm:pt>
    <dgm:pt modelId="{71E261F5-93C2-4ED7-A79C-881F695861AD}">
      <dgm:prSet phldrT="[Text]" custT="1"/>
      <dgm:spPr>
        <a:solidFill>
          <a:schemeClr val="accent2">
            <a:lumMod val="60000"/>
            <a:lumOff val="40000"/>
          </a:schemeClr>
        </a:solidFill>
      </dgm:spPr>
      <dgm:t>
        <a:bodyPr/>
        <a:lstStyle/>
        <a:p>
          <a:r>
            <a:rPr lang="en-US" sz="2800" dirty="0"/>
            <a:t>Deep Listening </a:t>
          </a:r>
        </a:p>
      </dgm:t>
    </dgm:pt>
    <dgm:pt modelId="{BAEAA08C-024F-41E1-A293-88FCE01D4847}" type="parTrans" cxnId="{ECA2DBBD-93A0-4794-ACCE-39412367C525}">
      <dgm:prSet/>
      <dgm:spPr/>
      <dgm:t>
        <a:bodyPr/>
        <a:lstStyle/>
        <a:p>
          <a:endParaRPr lang="en-US"/>
        </a:p>
      </dgm:t>
    </dgm:pt>
    <dgm:pt modelId="{813515D9-129F-470B-9A8F-3CFA75933163}" type="sibTrans" cxnId="{ECA2DBBD-93A0-4794-ACCE-39412367C525}">
      <dgm:prSet/>
      <dgm:spPr/>
      <dgm:t>
        <a:bodyPr/>
        <a:lstStyle/>
        <a:p>
          <a:endParaRPr lang="en-US"/>
        </a:p>
      </dgm:t>
    </dgm:pt>
    <dgm:pt modelId="{2435EAF2-1447-45CE-A8BE-CC7C3844E2A8}" type="pres">
      <dgm:prSet presAssocID="{C3CE891E-DAD1-48C9-90B8-E97B8E3936B1}" presName="Name0" presStyleCnt="0">
        <dgm:presLayoutVars>
          <dgm:dir/>
          <dgm:resizeHandles val="exact"/>
        </dgm:presLayoutVars>
      </dgm:prSet>
      <dgm:spPr/>
    </dgm:pt>
    <dgm:pt modelId="{7B01C7A8-7DD8-4AF2-A742-0DFFF85664A0}" type="pres">
      <dgm:prSet presAssocID="{C3CE891E-DAD1-48C9-90B8-E97B8E3936B1}" presName="vNodes" presStyleCnt="0"/>
      <dgm:spPr/>
    </dgm:pt>
    <dgm:pt modelId="{1DAAAC2A-06CE-427E-9800-FAAF22BBEB64}" type="pres">
      <dgm:prSet presAssocID="{C3CE891E-DAD1-48C9-90B8-E97B8E3936B1}" presName="lastNode" presStyleLbl="node1" presStyleIdx="0" presStyleCnt="1" custScaleX="96555" custLinFactX="-23016" custLinFactNeighborX="-100000" custLinFactNeighborY="-22">
        <dgm:presLayoutVars>
          <dgm:bulletEnabled val="1"/>
        </dgm:presLayoutVars>
      </dgm:prSet>
      <dgm:spPr/>
    </dgm:pt>
  </dgm:ptLst>
  <dgm:cxnLst>
    <dgm:cxn modelId="{BA86C226-6143-4C86-A62F-3D720F17184F}" type="presOf" srcId="{C3CE891E-DAD1-48C9-90B8-E97B8E3936B1}" destId="{2435EAF2-1447-45CE-A8BE-CC7C3844E2A8}" srcOrd="0" destOrd="0" presId="urn:microsoft.com/office/officeart/2005/8/layout/equation2"/>
    <dgm:cxn modelId="{ECA2DBBD-93A0-4794-ACCE-39412367C525}" srcId="{C3CE891E-DAD1-48C9-90B8-E97B8E3936B1}" destId="{71E261F5-93C2-4ED7-A79C-881F695861AD}" srcOrd="0" destOrd="0" parTransId="{BAEAA08C-024F-41E1-A293-88FCE01D4847}" sibTransId="{813515D9-129F-470B-9A8F-3CFA75933163}"/>
    <dgm:cxn modelId="{75FAFBBD-A8FB-4577-905B-D6EDE2392FCF}" type="presOf" srcId="{71E261F5-93C2-4ED7-A79C-881F695861AD}" destId="{1DAAAC2A-06CE-427E-9800-FAAF22BBEB64}" srcOrd="0" destOrd="0" presId="urn:microsoft.com/office/officeart/2005/8/layout/equation2"/>
    <dgm:cxn modelId="{FF1DE92F-8492-48FB-9CB1-09A91AB669FD}" type="presParOf" srcId="{2435EAF2-1447-45CE-A8BE-CC7C3844E2A8}" destId="{7B01C7A8-7DD8-4AF2-A742-0DFFF85664A0}" srcOrd="0" destOrd="0" presId="urn:microsoft.com/office/officeart/2005/8/layout/equation2"/>
    <dgm:cxn modelId="{3AD5FF20-8EF3-40AA-AE81-B0E9F978E34C}" type="presParOf" srcId="{2435EAF2-1447-45CE-A8BE-CC7C3844E2A8}" destId="{1DAAAC2A-06CE-427E-9800-FAAF22BBEB64}" srcOrd="1" destOrd="0" presId="urn:microsoft.com/office/officeart/2005/8/layout/equati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8BA3D2-83AB-447B-A106-9093F5C7C2D0}" type="doc">
      <dgm:prSet loTypeId="urn:microsoft.com/office/officeart/2005/8/layout/cycle4" loCatId="cycle" qsTypeId="urn:microsoft.com/office/officeart/2005/8/quickstyle/simple3" qsCatId="simple" csTypeId="urn:microsoft.com/office/officeart/2005/8/colors/colorful1" csCatId="colorful" phldr="1"/>
      <dgm:spPr/>
      <dgm:t>
        <a:bodyPr/>
        <a:lstStyle/>
        <a:p>
          <a:endParaRPr lang="en-US"/>
        </a:p>
      </dgm:t>
    </dgm:pt>
    <dgm:pt modelId="{BDBD3C98-4E80-48BA-852A-BE64EC89CB85}">
      <dgm:prSet phldrT="[Text]" custT="1"/>
      <dgm:spPr/>
      <dgm:t>
        <a:bodyPr lIns="0" rIns="0"/>
        <a:lstStyle/>
        <a:p>
          <a:pPr algn="l"/>
          <a:endParaRPr lang="en-US" sz="2000" dirty="0">
            <a:solidFill>
              <a:schemeClr val="bg1"/>
            </a:solidFill>
            <a:effectLst>
              <a:glow rad="63500">
                <a:schemeClr val="accent3">
                  <a:satMod val="175000"/>
                  <a:alpha val="40000"/>
                </a:schemeClr>
              </a:glow>
            </a:effectLst>
          </a:endParaRPr>
        </a:p>
      </dgm:t>
    </dgm:pt>
    <dgm:pt modelId="{79FD0A13-9FCD-4A4F-94BE-0C8E3BFD00A8}" type="parTrans" cxnId="{F02A6B8F-F61E-4AF1-9847-8BE4A630E842}">
      <dgm:prSet/>
      <dgm:spPr/>
      <dgm:t>
        <a:bodyPr/>
        <a:lstStyle/>
        <a:p>
          <a:endParaRPr lang="en-US" sz="2000"/>
        </a:p>
      </dgm:t>
    </dgm:pt>
    <dgm:pt modelId="{2E434158-844A-4A5A-A40D-44C0886DAEEE}" type="sibTrans" cxnId="{F02A6B8F-F61E-4AF1-9847-8BE4A630E842}">
      <dgm:prSet/>
      <dgm:spPr/>
      <dgm:t>
        <a:bodyPr/>
        <a:lstStyle/>
        <a:p>
          <a:endParaRPr lang="en-US" sz="2000"/>
        </a:p>
      </dgm:t>
    </dgm:pt>
    <dgm:pt modelId="{453C265C-D338-49FE-9CE0-E0B27A94D16B}">
      <dgm:prSet phldrT="[Text]" custT="1"/>
      <dgm:spPr>
        <a:solidFill>
          <a:schemeClr val="accent2">
            <a:lumMod val="20000"/>
            <a:lumOff val="80000"/>
            <a:alpha val="90000"/>
          </a:schemeClr>
        </a:solidFill>
      </dgm:spPr>
      <dgm:t>
        <a:bodyPr/>
        <a:lstStyle/>
        <a:p>
          <a:pPr algn="l"/>
          <a:r>
            <a:rPr lang="en-US" sz="2400" dirty="0">
              <a:latin typeface="+mn-lt"/>
              <a:cs typeface="Arial" panose="020B0604020202020204" pitchFamily="34" charset="0"/>
            </a:rPr>
            <a:t>Home like environment</a:t>
          </a:r>
        </a:p>
      </dgm:t>
    </dgm:pt>
    <dgm:pt modelId="{272A2A1A-CD2E-4A8B-A98F-3F8D1A9D352C}" type="parTrans" cxnId="{35A95786-D438-47B2-9F6F-CB3FE5F1013A}">
      <dgm:prSet/>
      <dgm:spPr/>
      <dgm:t>
        <a:bodyPr/>
        <a:lstStyle/>
        <a:p>
          <a:endParaRPr lang="en-US" sz="2000"/>
        </a:p>
      </dgm:t>
    </dgm:pt>
    <dgm:pt modelId="{4DCBD338-B6FB-4A69-9573-36B5FD1D62F4}" type="sibTrans" cxnId="{35A95786-D438-47B2-9F6F-CB3FE5F1013A}">
      <dgm:prSet/>
      <dgm:spPr/>
      <dgm:t>
        <a:bodyPr/>
        <a:lstStyle/>
        <a:p>
          <a:endParaRPr lang="en-US" sz="2000"/>
        </a:p>
      </dgm:t>
    </dgm:pt>
    <dgm:pt modelId="{93554AC1-C3AF-450A-B82D-EE973BE72137}">
      <dgm:prSet phldrT="[Text]" custT="1"/>
      <dgm:spPr>
        <a:solidFill>
          <a:schemeClr val="bg1">
            <a:lumMod val="75000"/>
          </a:schemeClr>
        </a:solidFill>
        <a:ln w="6350" cap="flat" cmpd="sng" algn="ctr">
          <a:noFill/>
          <a:prstDash val="solid"/>
          <a:miter lim="800000"/>
        </a:ln>
        <a:effectLst/>
        <a:scene3d>
          <a:camera prst="orthographicFront"/>
          <a:lightRig rig="flat" dir="t"/>
        </a:scene3d>
        <a:sp3d prstMaterial="dkEdge">
          <a:bevelT w="8200" h="38100"/>
        </a:sp3d>
      </dgm:spPr>
      <dgm:t>
        <a:bodyPr lIns="91440" rIns="0"/>
        <a:lstStyle/>
        <a:p>
          <a:pPr algn="r"/>
          <a:endParaRPr lang="en-US" sz="2000" dirty="0">
            <a:effectLst>
              <a:glow rad="63500">
                <a:schemeClr val="accent3">
                  <a:satMod val="175000"/>
                  <a:alpha val="40000"/>
                </a:schemeClr>
              </a:glow>
            </a:effectLst>
          </a:endParaRPr>
        </a:p>
      </dgm:t>
    </dgm:pt>
    <dgm:pt modelId="{AE92ECBF-557F-45C5-A5B7-8340FAB8BA5F}" type="parTrans" cxnId="{59A3F1D2-C436-4A60-A861-990BEAECA0B7}">
      <dgm:prSet/>
      <dgm:spPr/>
      <dgm:t>
        <a:bodyPr/>
        <a:lstStyle/>
        <a:p>
          <a:endParaRPr lang="en-US" sz="2000"/>
        </a:p>
      </dgm:t>
    </dgm:pt>
    <dgm:pt modelId="{EBA22197-3266-4DB4-AE78-F8776A32013B}" type="sibTrans" cxnId="{59A3F1D2-C436-4A60-A861-990BEAECA0B7}">
      <dgm:prSet/>
      <dgm:spPr/>
      <dgm:t>
        <a:bodyPr/>
        <a:lstStyle/>
        <a:p>
          <a:endParaRPr lang="en-US" sz="2000"/>
        </a:p>
      </dgm:t>
    </dgm:pt>
    <dgm:pt modelId="{B40C6D55-50E1-4B4C-BC52-5CAF55BADD08}">
      <dgm:prSet phldrT="[Text]" custT="1"/>
      <dgm:spPr>
        <a:solidFill>
          <a:schemeClr val="accent3">
            <a:lumMod val="40000"/>
            <a:lumOff val="60000"/>
            <a:alpha val="90000"/>
          </a:schemeClr>
        </a:solidFill>
      </dgm:spPr>
      <dgm:t>
        <a:bodyPr lIns="0" rIns="0"/>
        <a:lstStyle/>
        <a:p>
          <a:pPr algn="l"/>
          <a:r>
            <a:rPr lang="en-US" sz="2400" dirty="0"/>
            <a:t>A welcoming process</a:t>
          </a:r>
        </a:p>
      </dgm:t>
    </dgm:pt>
    <dgm:pt modelId="{B678562F-BA93-4885-B783-64A4FB53FD7B}" type="parTrans" cxnId="{9F69543A-A376-4319-A14D-CFFEC987C51D}">
      <dgm:prSet/>
      <dgm:spPr/>
      <dgm:t>
        <a:bodyPr/>
        <a:lstStyle/>
        <a:p>
          <a:endParaRPr lang="en-US" sz="2000"/>
        </a:p>
      </dgm:t>
    </dgm:pt>
    <dgm:pt modelId="{B447EE1B-DDA6-49B2-B6EF-AE566E25F550}" type="sibTrans" cxnId="{9F69543A-A376-4319-A14D-CFFEC987C51D}">
      <dgm:prSet/>
      <dgm:spPr/>
      <dgm:t>
        <a:bodyPr/>
        <a:lstStyle/>
        <a:p>
          <a:endParaRPr lang="en-US" sz="2000"/>
        </a:p>
      </dgm:t>
    </dgm:pt>
    <dgm:pt modelId="{12EDF1F5-604C-4EDE-81D1-167616DD3FD0}">
      <dgm:prSet phldrT="[Text]" custT="1"/>
      <dgm:spPr/>
      <dgm:t>
        <a:bodyPr lIns="0" tIns="182880" rIns="0" bIns="182880"/>
        <a:lstStyle/>
        <a:p>
          <a:pPr algn="r"/>
          <a:endParaRPr lang="en-US" sz="1500" kern="1200" dirty="0">
            <a:solidFill>
              <a:prstClr val="black"/>
            </a:solidFill>
            <a:effectLst>
              <a:glow rad="63500">
                <a:srgbClr val="A5A5A5">
                  <a:satMod val="175000"/>
                  <a:alpha val="40000"/>
                </a:srgbClr>
              </a:glow>
            </a:effectLst>
            <a:latin typeface="Calibri" panose="020F0502020204030204"/>
            <a:ea typeface="+mn-ea"/>
            <a:cs typeface="+mn-cs"/>
          </a:endParaRPr>
        </a:p>
      </dgm:t>
    </dgm:pt>
    <dgm:pt modelId="{3EAD85F4-FFD5-4D0F-9C0B-D38D604AE023}" type="parTrans" cxnId="{FCF845D7-A69E-40F4-89BF-C3CD48D141CD}">
      <dgm:prSet/>
      <dgm:spPr/>
      <dgm:t>
        <a:bodyPr/>
        <a:lstStyle/>
        <a:p>
          <a:endParaRPr lang="en-US" sz="2000"/>
        </a:p>
      </dgm:t>
    </dgm:pt>
    <dgm:pt modelId="{F8C7DD93-BA17-4211-84DE-BD8E10A26404}" type="sibTrans" cxnId="{FCF845D7-A69E-40F4-89BF-C3CD48D141CD}">
      <dgm:prSet/>
      <dgm:spPr/>
      <dgm:t>
        <a:bodyPr/>
        <a:lstStyle/>
        <a:p>
          <a:endParaRPr lang="en-US" sz="2000"/>
        </a:p>
      </dgm:t>
    </dgm:pt>
    <dgm:pt modelId="{F69A85FE-9262-4625-B69E-1F27B7D5313F}">
      <dgm:prSet phldrT="[Text]" custT="1"/>
      <dgm:spPr>
        <a:solidFill>
          <a:schemeClr val="accent4">
            <a:lumMod val="20000"/>
            <a:lumOff val="80000"/>
            <a:alpha val="90000"/>
          </a:schemeClr>
        </a:solidFill>
      </dgm:spPr>
      <dgm:t>
        <a:bodyPr lIns="0" rIns="0" anchor="t" anchorCtr="0"/>
        <a:lstStyle/>
        <a:p>
          <a:pPr algn="l"/>
          <a:r>
            <a:rPr lang="en-US" sz="2000" dirty="0">
              <a:latin typeface="+mn-lt"/>
            </a:rPr>
            <a:t>Consistent and  frequent</a:t>
          </a:r>
        </a:p>
      </dgm:t>
    </dgm:pt>
    <dgm:pt modelId="{7AAAE2B5-8522-4544-B595-84ED397B5099}" type="parTrans" cxnId="{EE155FB6-45E3-44D0-9C4B-0077C0D0B498}">
      <dgm:prSet/>
      <dgm:spPr/>
      <dgm:t>
        <a:bodyPr/>
        <a:lstStyle/>
        <a:p>
          <a:endParaRPr lang="en-US" sz="2000"/>
        </a:p>
      </dgm:t>
    </dgm:pt>
    <dgm:pt modelId="{321B550B-70F5-4AB2-8462-C26E01592355}" type="sibTrans" cxnId="{EE155FB6-45E3-44D0-9C4B-0077C0D0B498}">
      <dgm:prSet/>
      <dgm:spPr/>
      <dgm:t>
        <a:bodyPr/>
        <a:lstStyle/>
        <a:p>
          <a:endParaRPr lang="en-US" sz="2000"/>
        </a:p>
      </dgm:t>
    </dgm:pt>
    <dgm:pt modelId="{7F724440-1BF1-468A-BA6F-779319DA2C37}">
      <dgm:prSet phldrT="[Text]" custT="1"/>
      <dgm:spPr>
        <a:gradFill rotWithShape="0">
          <a:gsLst>
            <a:gs pos="0">
              <a:schemeClr val="accent5">
                <a:hueOff val="0"/>
                <a:satOff val="0"/>
                <a:lum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dgm:spPr>
      <dgm:t>
        <a:bodyPr lIns="0" rIns="0"/>
        <a:lstStyle/>
        <a:p>
          <a:pPr algn="l"/>
          <a:endParaRPr lang="en-US" sz="2000" dirty="0"/>
        </a:p>
      </dgm:t>
    </dgm:pt>
    <dgm:pt modelId="{0C5E6D5F-4464-4F0E-AABC-A9D933B59F01}" type="parTrans" cxnId="{0F57D769-76B1-4AD4-9663-C039F9D34BBA}">
      <dgm:prSet/>
      <dgm:spPr/>
      <dgm:t>
        <a:bodyPr/>
        <a:lstStyle/>
        <a:p>
          <a:endParaRPr lang="en-US" sz="2000"/>
        </a:p>
      </dgm:t>
    </dgm:pt>
    <dgm:pt modelId="{93B7CEE2-FA03-4E03-8592-D3D2DD7CA416}" type="sibTrans" cxnId="{0F57D769-76B1-4AD4-9663-C039F9D34BBA}">
      <dgm:prSet/>
      <dgm:spPr/>
      <dgm:t>
        <a:bodyPr/>
        <a:lstStyle/>
        <a:p>
          <a:endParaRPr lang="en-US" sz="2000"/>
        </a:p>
      </dgm:t>
    </dgm:pt>
    <dgm:pt modelId="{25CB83EC-5703-49A0-ACCB-A0E5FB66ED7B}">
      <dgm:prSet phldrT="[Text]" custT="1"/>
      <dgm:spPr>
        <a:solidFill>
          <a:schemeClr val="accent1">
            <a:lumMod val="20000"/>
            <a:lumOff val="80000"/>
            <a:alpha val="90000"/>
          </a:schemeClr>
        </a:solidFill>
      </dgm:spPr>
      <dgm:t>
        <a:bodyPr lIns="0" tIns="0" rIns="0" anchor="b" anchorCtr="0"/>
        <a:lstStyle/>
        <a:p>
          <a:pPr algn="l"/>
          <a:r>
            <a:rPr lang="en-US" sz="1800" dirty="0">
              <a:latin typeface="+mn-lt"/>
            </a:rPr>
            <a:t>Feedback from prior events</a:t>
          </a:r>
          <a:r>
            <a:rPr lang="en-US" b="1" dirty="0">
              <a:solidFill>
                <a:schemeClr val="accent6">
                  <a:lumMod val="75000"/>
                </a:schemeClr>
              </a:solidFill>
            </a:rPr>
            <a:t> </a:t>
          </a:r>
          <a:endParaRPr lang="en-US" sz="1800" dirty="0">
            <a:latin typeface="+mn-lt"/>
          </a:endParaRPr>
        </a:p>
      </dgm:t>
    </dgm:pt>
    <dgm:pt modelId="{02AA92A9-6F40-4A50-AE68-6472E73E6DBE}" type="parTrans" cxnId="{F4A8FF63-C74A-4994-982A-01C249389A38}">
      <dgm:prSet/>
      <dgm:spPr/>
      <dgm:t>
        <a:bodyPr/>
        <a:lstStyle/>
        <a:p>
          <a:endParaRPr lang="en-US" sz="2000"/>
        </a:p>
      </dgm:t>
    </dgm:pt>
    <dgm:pt modelId="{9180BD80-A661-4D47-ABD8-EA3E0FBA796F}" type="sibTrans" cxnId="{F4A8FF63-C74A-4994-982A-01C249389A38}">
      <dgm:prSet/>
      <dgm:spPr/>
      <dgm:t>
        <a:bodyPr/>
        <a:lstStyle/>
        <a:p>
          <a:endParaRPr lang="en-US" sz="2000"/>
        </a:p>
      </dgm:t>
    </dgm:pt>
    <dgm:pt modelId="{D3B28F9F-C26F-437F-B2D0-8BAA594674AA}">
      <dgm:prSet phldrT="[Text]" custT="1"/>
      <dgm:spPr>
        <a:solidFill>
          <a:schemeClr val="accent1">
            <a:lumMod val="20000"/>
            <a:lumOff val="80000"/>
            <a:alpha val="90000"/>
          </a:schemeClr>
        </a:solidFill>
      </dgm:spPr>
      <dgm:t>
        <a:bodyPr lIns="0" tIns="0" rIns="0" anchor="b" anchorCtr="0"/>
        <a:lstStyle/>
        <a:p>
          <a:pPr algn="l"/>
          <a:r>
            <a:rPr lang="en-US" sz="1800" dirty="0">
              <a:latin typeface="+mn-lt"/>
            </a:rPr>
            <a:t>Networking with new and existing contacts</a:t>
          </a:r>
        </a:p>
      </dgm:t>
    </dgm:pt>
    <dgm:pt modelId="{675069C8-25A8-425E-85E2-B214D20A0E3D}" type="parTrans" cxnId="{4122E541-6967-4DF1-806E-426DAF3E1DE8}">
      <dgm:prSet/>
      <dgm:spPr/>
      <dgm:t>
        <a:bodyPr/>
        <a:lstStyle/>
        <a:p>
          <a:endParaRPr lang="en-US" sz="2000"/>
        </a:p>
      </dgm:t>
    </dgm:pt>
    <dgm:pt modelId="{8DC265A3-5F49-4FFF-B0F5-7C27FBBBDD34}" type="sibTrans" cxnId="{4122E541-6967-4DF1-806E-426DAF3E1DE8}">
      <dgm:prSet/>
      <dgm:spPr/>
      <dgm:t>
        <a:bodyPr/>
        <a:lstStyle/>
        <a:p>
          <a:endParaRPr lang="en-US" sz="2000"/>
        </a:p>
      </dgm:t>
    </dgm:pt>
    <dgm:pt modelId="{E0DD9F18-55F0-4CAD-82E9-9FB3EFDEDDB1}">
      <dgm:prSet phldrT="[Text]" custT="1"/>
      <dgm:spPr>
        <a:solidFill>
          <a:schemeClr val="accent1">
            <a:lumMod val="20000"/>
            <a:lumOff val="80000"/>
            <a:alpha val="90000"/>
          </a:schemeClr>
        </a:solidFill>
      </dgm:spPr>
      <dgm:t>
        <a:bodyPr lIns="0" tIns="0" rIns="0" anchor="b" anchorCtr="0"/>
        <a:lstStyle/>
        <a:p>
          <a:pPr algn="l"/>
          <a:r>
            <a:rPr lang="en-US" sz="1800" dirty="0">
              <a:latin typeface="+mn-lt"/>
            </a:rPr>
            <a:t>New and creative marketing materials</a:t>
          </a:r>
        </a:p>
      </dgm:t>
    </dgm:pt>
    <dgm:pt modelId="{9A2B2DF6-D733-4119-8A6C-A4A5DF44FFCD}" type="parTrans" cxnId="{79BD4285-179A-4C7F-BBB2-CDEDB1AE6524}">
      <dgm:prSet/>
      <dgm:spPr/>
      <dgm:t>
        <a:bodyPr/>
        <a:lstStyle/>
        <a:p>
          <a:endParaRPr lang="en-US" sz="2000"/>
        </a:p>
      </dgm:t>
    </dgm:pt>
    <dgm:pt modelId="{A02B9A62-EDAE-4EB4-8CF9-EA4E218B3EB8}" type="sibTrans" cxnId="{79BD4285-179A-4C7F-BBB2-CDEDB1AE6524}">
      <dgm:prSet/>
      <dgm:spPr/>
      <dgm:t>
        <a:bodyPr/>
        <a:lstStyle/>
        <a:p>
          <a:endParaRPr lang="en-US" sz="2000"/>
        </a:p>
      </dgm:t>
    </dgm:pt>
    <dgm:pt modelId="{D81B0DE1-6850-4520-8725-0BFA0730B3C4}">
      <dgm:prSet phldrT="[Text]" custT="1"/>
      <dgm:spPr>
        <a:solidFill>
          <a:schemeClr val="accent3">
            <a:lumMod val="40000"/>
            <a:lumOff val="60000"/>
            <a:alpha val="90000"/>
          </a:schemeClr>
        </a:solidFill>
      </dgm:spPr>
      <dgm:t>
        <a:bodyPr lIns="0" rIns="0"/>
        <a:lstStyle/>
        <a:p>
          <a:pPr algn="l"/>
          <a:r>
            <a:rPr lang="en-US" sz="2400" dirty="0"/>
            <a:t>Hospitable and courteous</a:t>
          </a:r>
        </a:p>
      </dgm:t>
    </dgm:pt>
    <dgm:pt modelId="{9111059C-8CE5-4EC1-9527-6E0CB0E1111A}" type="parTrans" cxnId="{31A5A107-BC2D-4F94-B97A-18286B358156}">
      <dgm:prSet/>
      <dgm:spPr/>
      <dgm:t>
        <a:bodyPr/>
        <a:lstStyle/>
        <a:p>
          <a:endParaRPr lang="en-US" sz="2000"/>
        </a:p>
      </dgm:t>
    </dgm:pt>
    <dgm:pt modelId="{C8B662AC-1C34-44E6-990D-6447161A1436}" type="sibTrans" cxnId="{31A5A107-BC2D-4F94-B97A-18286B358156}">
      <dgm:prSet/>
      <dgm:spPr/>
      <dgm:t>
        <a:bodyPr/>
        <a:lstStyle/>
        <a:p>
          <a:endParaRPr lang="en-US" sz="2000"/>
        </a:p>
      </dgm:t>
    </dgm:pt>
    <dgm:pt modelId="{B5FCDCBF-4D5F-48DE-8139-52168449AA28}">
      <dgm:prSet phldrT="[Text]" custT="1"/>
      <dgm:spPr>
        <a:solidFill>
          <a:schemeClr val="accent3">
            <a:lumMod val="40000"/>
            <a:lumOff val="60000"/>
            <a:alpha val="90000"/>
          </a:schemeClr>
        </a:solidFill>
      </dgm:spPr>
      <dgm:t>
        <a:bodyPr lIns="0" rIns="0"/>
        <a:lstStyle/>
        <a:p>
          <a:pPr algn="l"/>
          <a:r>
            <a:rPr lang="en-US" sz="2400" dirty="0"/>
            <a:t>Warm, friendly, genuine, and pleasant</a:t>
          </a:r>
        </a:p>
      </dgm:t>
    </dgm:pt>
    <dgm:pt modelId="{C2BF4894-6D80-4795-9BD4-9E8EB3C9CA99}" type="parTrans" cxnId="{145D4984-8687-4AC5-8C4C-9D292B8BF15C}">
      <dgm:prSet/>
      <dgm:spPr/>
      <dgm:t>
        <a:bodyPr/>
        <a:lstStyle/>
        <a:p>
          <a:endParaRPr lang="en-US" sz="2000"/>
        </a:p>
      </dgm:t>
    </dgm:pt>
    <dgm:pt modelId="{9AE216A8-440B-4FFC-81EF-72F9D2B1EC03}" type="sibTrans" cxnId="{145D4984-8687-4AC5-8C4C-9D292B8BF15C}">
      <dgm:prSet/>
      <dgm:spPr/>
      <dgm:t>
        <a:bodyPr/>
        <a:lstStyle/>
        <a:p>
          <a:endParaRPr lang="en-US" sz="2000"/>
        </a:p>
      </dgm:t>
    </dgm:pt>
    <dgm:pt modelId="{B3BF57FB-05FA-4791-9A24-F9008DEE755A}">
      <dgm:prSet phldrT="[Text]" custT="1"/>
      <dgm:spPr>
        <a:solidFill>
          <a:schemeClr val="accent1">
            <a:lumMod val="20000"/>
            <a:lumOff val="80000"/>
            <a:alpha val="90000"/>
          </a:schemeClr>
        </a:solidFill>
      </dgm:spPr>
      <dgm:t>
        <a:bodyPr lIns="0" tIns="0" rIns="0" anchor="b" anchorCtr="0"/>
        <a:lstStyle/>
        <a:p>
          <a:pPr algn="l"/>
          <a:r>
            <a:rPr lang="en-US" sz="1800" dirty="0">
              <a:latin typeface="+mn-lt"/>
            </a:rPr>
            <a:t>Targeted programming with diverse appeal</a:t>
          </a:r>
        </a:p>
      </dgm:t>
    </dgm:pt>
    <dgm:pt modelId="{2FBF4DEB-98B7-4131-8057-266AC6727377}" type="parTrans" cxnId="{F567F266-7251-42F8-A685-B8E57647EB9A}">
      <dgm:prSet/>
      <dgm:spPr/>
      <dgm:t>
        <a:bodyPr/>
        <a:lstStyle/>
        <a:p>
          <a:endParaRPr lang="en-US" sz="2000"/>
        </a:p>
      </dgm:t>
    </dgm:pt>
    <dgm:pt modelId="{FBEC30A8-AC45-443D-BB06-CDBE4271C73A}" type="sibTrans" cxnId="{F567F266-7251-42F8-A685-B8E57647EB9A}">
      <dgm:prSet/>
      <dgm:spPr/>
      <dgm:t>
        <a:bodyPr/>
        <a:lstStyle/>
        <a:p>
          <a:endParaRPr lang="en-US" sz="2000"/>
        </a:p>
      </dgm:t>
    </dgm:pt>
    <dgm:pt modelId="{DAA883E2-2DD7-421F-8874-6E3ED3D1FD93}">
      <dgm:prSet phldrT="[Text]" custT="1"/>
      <dgm:spPr>
        <a:solidFill>
          <a:schemeClr val="accent1">
            <a:lumMod val="20000"/>
            <a:lumOff val="80000"/>
            <a:alpha val="90000"/>
          </a:schemeClr>
        </a:solidFill>
      </dgm:spPr>
      <dgm:t>
        <a:bodyPr lIns="0" tIns="0" rIns="0" anchor="b" anchorCtr="0"/>
        <a:lstStyle/>
        <a:p>
          <a:pPr algn="l"/>
          <a:r>
            <a:rPr lang="en-US" sz="1800" dirty="0">
              <a:latin typeface="+mn-lt"/>
            </a:rPr>
            <a:t>Increased program participation</a:t>
          </a:r>
        </a:p>
      </dgm:t>
    </dgm:pt>
    <dgm:pt modelId="{456F1B5E-3CD8-45CC-9466-7427D2114BF2}" type="parTrans" cxnId="{48C31F19-165C-44A4-987C-E44FC17E721E}">
      <dgm:prSet/>
      <dgm:spPr/>
      <dgm:t>
        <a:bodyPr/>
        <a:lstStyle/>
        <a:p>
          <a:endParaRPr lang="en-US" sz="2000"/>
        </a:p>
      </dgm:t>
    </dgm:pt>
    <dgm:pt modelId="{6F2C2787-FA09-4238-9CE3-6B6FC7A94203}" type="sibTrans" cxnId="{48C31F19-165C-44A4-987C-E44FC17E721E}">
      <dgm:prSet/>
      <dgm:spPr/>
      <dgm:t>
        <a:bodyPr/>
        <a:lstStyle/>
        <a:p>
          <a:endParaRPr lang="en-US" sz="2000"/>
        </a:p>
      </dgm:t>
    </dgm:pt>
    <dgm:pt modelId="{61A6C0F0-4848-4E66-9A2A-CC4398661198}">
      <dgm:prSet phldrT="[Text]" custT="1"/>
      <dgm:spPr>
        <a:solidFill>
          <a:schemeClr val="accent4">
            <a:lumMod val="20000"/>
            <a:lumOff val="80000"/>
            <a:alpha val="90000"/>
          </a:schemeClr>
        </a:solidFill>
      </dgm:spPr>
      <dgm:t>
        <a:bodyPr lIns="0" rIns="0" anchor="t" anchorCtr="0"/>
        <a:lstStyle/>
        <a:p>
          <a:pPr algn="l"/>
          <a:r>
            <a:rPr lang="en-US" sz="2000" dirty="0">
              <a:latin typeface="+mn-lt"/>
            </a:rPr>
            <a:t>maximum outreach</a:t>
          </a:r>
        </a:p>
      </dgm:t>
    </dgm:pt>
    <dgm:pt modelId="{44CA1FC5-AB3D-4E99-8B2B-D80B5D07B2FC}" type="parTrans" cxnId="{B9933C2E-E8C3-4C28-ACF1-2E0913F68353}">
      <dgm:prSet/>
      <dgm:spPr/>
      <dgm:t>
        <a:bodyPr/>
        <a:lstStyle/>
        <a:p>
          <a:endParaRPr lang="en-US"/>
        </a:p>
      </dgm:t>
    </dgm:pt>
    <dgm:pt modelId="{218D2B1A-9424-4BB6-808C-BB07E5D763F5}" type="sibTrans" cxnId="{B9933C2E-E8C3-4C28-ACF1-2E0913F68353}">
      <dgm:prSet/>
      <dgm:spPr/>
      <dgm:t>
        <a:bodyPr/>
        <a:lstStyle/>
        <a:p>
          <a:endParaRPr lang="en-US"/>
        </a:p>
      </dgm:t>
    </dgm:pt>
    <dgm:pt modelId="{B108E536-F1BF-479B-B9E0-CBDEA36DC37F}">
      <dgm:prSet phldrT="[Text]" custT="1"/>
      <dgm:spPr>
        <a:solidFill>
          <a:schemeClr val="accent2">
            <a:lumMod val="20000"/>
            <a:lumOff val="80000"/>
            <a:alpha val="90000"/>
          </a:schemeClr>
        </a:solidFill>
      </dgm:spPr>
      <dgm:t>
        <a:bodyPr/>
        <a:lstStyle/>
        <a:p>
          <a:pPr algn="l"/>
          <a:r>
            <a:rPr lang="en-US" sz="2400" dirty="0">
              <a:latin typeface="+mn-lt"/>
              <a:cs typeface="Arial" panose="020B0604020202020204" pitchFamily="34" charset="0"/>
            </a:rPr>
            <a:t>Empowering Environment</a:t>
          </a:r>
        </a:p>
      </dgm:t>
    </dgm:pt>
    <dgm:pt modelId="{7F39D5C3-72FC-4CE3-A695-6ACF9EAFF0AB}" type="parTrans" cxnId="{E66A6320-E704-4059-A747-755EC8A297E8}">
      <dgm:prSet/>
      <dgm:spPr/>
      <dgm:t>
        <a:bodyPr/>
        <a:lstStyle/>
        <a:p>
          <a:endParaRPr lang="en-US"/>
        </a:p>
      </dgm:t>
    </dgm:pt>
    <dgm:pt modelId="{26AA635A-FF24-44E2-8A1F-CC49D331329C}" type="sibTrans" cxnId="{E66A6320-E704-4059-A747-755EC8A297E8}">
      <dgm:prSet/>
      <dgm:spPr/>
      <dgm:t>
        <a:bodyPr/>
        <a:lstStyle/>
        <a:p>
          <a:endParaRPr lang="en-US"/>
        </a:p>
      </dgm:t>
    </dgm:pt>
    <dgm:pt modelId="{30AD207F-025A-49D8-987F-E1594367FDA5}">
      <dgm:prSet phldrT="[Text]" custT="1"/>
      <dgm:spPr>
        <a:solidFill>
          <a:schemeClr val="accent2">
            <a:lumMod val="20000"/>
            <a:lumOff val="80000"/>
            <a:alpha val="90000"/>
          </a:schemeClr>
        </a:solidFill>
      </dgm:spPr>
      <dgm:t>
        <a:bodyPr/>
        <a:lstStyle/>
        <a:p>
          <a:pPr algn="l"/>
          <a:r>
            <a:rPr lang="en-US" sz="2400" dirty="0">
              <a:latin typeface="+mn-lt"/>
              <a:cs typeface="Arial" panose="020B0604020202020204" pitchFamily="34" charset="0"/>
            </a:rPr>
            <a:t>Creates self sufficiency</a:t>
          </a:r>
        </a:p>
      </dgm:t>
    </dgm:pt>
    <dgm:pt modelId="{4480B3FA-54D2-4D1B-8FEE-0C84E7933A2F}" type="parTrans" cxnId="{FF134C2A-7C1B-449B-8B33-37BBDE94564A}">
      <dgm:prSet/>
      <dgm:spPr/>
      <dgm:t>
        <a:bodyPr/>
        <a:lstStyle/>
        <a:p>
          <a:endParaRPr lang="en-US"/>
        </a:p>
      </dgm:t>
    </dgm:pt>
    <dgm:pt modelId="{19A77508-67CA-4BDD-9403-D9351E192740}" type="sibTrans" cxnId="{FF134C2A-7C1B-449B-8B33-37BBDE94564A}">
      <dgm:prSet/>
      <dgm:spPr/>
      <dgm:t>
        <a:bodyPr/>
        <a:lstStyle/>
        <a:p>
          <a:endParaRPr lang="en-US"/>
        </a:p>
      </dgm:t>
    </dgm:pt>
    <dgm:pt modelId="{B1F35280-12BA-441F-9D12-9124A02265A7}">
      <dgm:prSet phldrT="[Text]" custT="1"/>
      <dgm:spPr>
        <a:solidFill>
          <a:schemeClr val="accent4">
            <a:lumMod val="20000"/>
            <a:lumOff val="80000"/>
            <a:alpha val="90000"/>
          </a:schemeClr>
        </a:solidFill>
      </dgm:spPr>
      <dgm:t>
        <a:bodyPr lIns="0" rIns="0" anchor="t" anchorCtr="0"/>
        <a:lstStyle/>
        <a:p>
          <a:pPr algn="l"/>
          <a:r>
            <a:rPr lang="en-US" sz="2000" dirty="0">
              <a:latin typeface="+mn-lt"/>
            </a:rPr>
            <a:t>Empowering Communication</a:t>
          </a:r>
        </a:p>
      </dgm:t>
    </dgm:pt>
    <dgm:pt modelId="{6E9664CA-14CD-4477-AE18-5D1DFC2DAD1C}" type="parTrans" cxnId="{A81A8E5D-3F2A-4AAF-9EDF-513B8843CE92}">
      <dgm:prSet/>
      <dgm:spPr/>
      <dgm:t>
        <a:bodyPr/>
        <a:lstStyle/>
        <a:p>
          <a:endParaRPr lang="en-US"/>
        </a:p>
      </dgm:t>
    </dgm:pt>
    <dgm:pt modelId="{905B13CC-4322-4E76-A855-10F888ADF689}" type="sibTrans" cxnId="{A81A8E5D-3F2A-4AAF-9EDF-513B8843CE92}">
      <dgm:prSet/>
      <dgm:spPr/>
      <dgm:t>
        <a:bodyPr/>
        <a:lstStyle/>
        <a:p>
          <a:endParaRPr lang="en-US"/>
        </a:p>
      </dgm:t>
    </dgm:pt>
    <dgm:pt modelId="{12B858AD-208B-4DAA-931E-4D11FD5D503F}">
      <dgm:prSet phldrT="[Text]" custT="1"/>
      <dgm:spPr>
        <a:solidFill>
          <a:schemeClr val="accent4">
            <a:lumMod val="20000"/>
            <a:lumOff val="80000"/>
            <a:alpha val="90000"/>
          </a:schemeClr>
        </a:solidFill>
      </dgm:spPr>
      <dgm:t>
        <a:bodyPr lIns="0" rIns="0" anchor="t" anchorCtr="0"/>
        <a:lstStyle/>
        <a:p>
          <a:pPr algn="l"/>
          <a:endParaRPr lang="en-US" sz="2000" dirty="0"/>
        </a:p>
      </dgm:t>
    </dgm:pt>
    <dgm:pt modelId="{1952AFC4-5FD5-4F5F-B1CB-41E2C7557D29}" type="parTrans" cxnId="{B7F978A0-ADBA-4000-8F12-5395F153C9C4}">
      <dgm:prSet/>
      <dgm:spPr/>
      <dgm:t>
        <a:bodyPr/>
        <a:lstStyle/>
        <a:p>
          <a:endParaRPr lang="en-US"/>
        </a:p>
      </dgm:t>
    </dgm:pt>
    <dgm:pt modelId="{7C4372EB-57B1-4D52-8834-E9CA51A60CB8}" type="sibTrans" cxnId="{B7F978A0-ADBA-4000-8F12-5395F153C9C4}">
      <dgm:prSet/>
      <dgm:spPr/>
      <dgm:t>
        <a:bodyPr/>
        <a:lstStyle/>
        <a:p>
          <a:endParaRPr lang="en-US"/>
        </a:p>
      </dgm:t>
    </dgm:pt>
    <dgm:pt modelId="{601B6977-641D-4A2F-89A3-A1EDDC29DE58}">
      <dgm:prSet phldrT="[Text]" custT="1"/>
      <dgm:spPr>
        <a:solidFill>
          <a:schemeClr val="accent4">
            <a:lumMod val="20000"/>
            <a:lumOff val="80000"/>
            <a:alpha val="90000"/>
          </a:schemeClr>
        </a:solidFill>
      </dgm:spPr>
      <dgm:t>
        <a:bodyPr lIns="0" rIns="0" anchor="t" anchorCtr="0"/>
        <a:lstStyle/>
        <a:p>
          <a:pPr algn="l"/>
          <a:r>
            <a:rPr lang="en-US" sz="2000" dirty="0">
              <a:latin typeface="+mn-lt"/>
            </a:rPr>
            <a:t>Communication that creates self sufficiency</a:t>
          </a:r>
        </a:p>
      </dgm:t>
    </dgm:pt>
    <dgm:pt modelId="{A87C5402-ADB7-45C0-ADC5-9FFAA0EC9BE4}" type="parTrans" cxnId="{E1F31187-897C-4288-BED7-28C6967DD58C}">
      <dgm:prSet/>
      <dgm:spPr/>
      <dgm:t>
        <a:bodyPr/>
        <a:lstStyle/>
        <a:p>
          <a:endParaRPr lang="en-US"/>
        </a:p>
      </dgm:t>
    </dgm:pt>
    <dgm:pt modelId="{D66EB002-CD55-44EB-8E91-BF176F5CD14E}" type="sibTrans" cxnId="{E1F31187-897C-4288-BED7-28C6967DD58C}">
      <dgm:prSet/>
      <dgm:spPr/>
      <dgm:t>
        <a:bodyPr/>
        <a:lstStyle/>
        <a:p>
          <a:endParaRPr lang="en-US"/>
        </a:p>
      </dgm:t>
    </dgm:pt>
    <dgm:pt modelId="{56839BC4-7638-430E-B74D-0F77913EA70E}">
      <dgm:prSet/>
      <dgm:spPr/>
      <dgm:t>
        <a:bodyPr/>
        <a:lstStyle/>
        <a:p>
          <a:endParaRPr lang="en-US"/>
        </a:p>
      </dgm:t>
    </dgm:pt>
    <dgm:pt modelId="{1B12F934-EF9E-47BD-A4BF-89F59485B649}" type="parTrans" cxnId="{F55FCEA2-3518-46F1-B8BA-5ED7007BD628}">
      <dgm:prSet/>
      <dgm:spPr/>
      <dgm:t>
        <a:bodyPr/>
        <a:lstStyle/>
        <a:p>
          <a:endParaRPr lang="en-US"/>
        </a:p>
      </dgm:t>
    </dgm:pt>
    <dgm:pt modelId="{29219333-3EEA-41E9-94D9-4CA38BA78B19}" type="sibTrans" cxnId="{F55FCEA2-3518-46F1-B8BA-5ED7007BD628}">
      <dgm:prSet/>
      <dgm:spPr/>
      <dgm:t>
        <a:bodyPr/>
        <a:lstStyle/>
        <a:p>
          <a:endParaRPr lang="en-US"/>
        </a:p>
      </dgm:t>
    </dgm:pt>
    <dgm:pt modelId="{B7B5ADBA-B77F-4C86-AFA5-2F265EC641F4}">
      <dgm:prSet/>
      <dgm:spPr/>
      <dgm:t>
        <a:bodyPr/>
        <a:lstStyle/>
        <a:p>
          <a:endParaRPr lang="en-US"/>
        </a:p>
      </dgm:t>
    </dgm:pt>
    <dgm:pt modelId="{C13F6EB0-C652-4EDB-8E79-2130DAEC6C7B}" type="parTrans" cxnId="{F0F90FE4-222E-42A8-AB46-5F0EB6C4F97C}">
      <dgm:prSet/>
      <dgm:spPr/>
      <dgm:t>
        <a:bodyPr/>
        <a:lstStyle/>
        <a:p>
          <a:endParaRPr lang="en-US"/>
        </a:p>
      </dgm:t>
    </dgm:pt>
    <dgm:pt modelId="{3B47D1D4-9D8C-435C-BF30-80BA3C22813C}" type="sibTrans" cxnId="{F0F90FE4-222E-42A8-AB46-5F0EB6C4F97C}">
      <dgm:prSet/>
      <dgm:spPr/>
      <dgm:t>
        <a:bodyPr/>
        <a:lstStyle/>
        <a:p>
          <a:endParaRPr lang="en-US"/>
        </a:p>
      </dgm:t>
    </dgm:pt>
    <dgm:pt modelId="{877194DB-69B6-4F3B-93BA-345E6A1BC61E}">
      <dgm:prSet/>
      <dgm:spPr/>
      <dgm:t>
        <a:bodyPr/>
        <a:lstStyle/>
        <a:p>
          <a:endParaRPr lang="en-US"/>
        </a:p>
      </dgm:t>
    </dgm:pt>
    <dgm:pt modelId="{919E2464-0E90-4C95-8266-E3EC98FA465B}" type="parTrans" cxnId="{9AA63FEC-FAC1-4901-B598-A99C259EBC38}">
      <dgm:prSet/>
      <dgm:spPr/>
      <dgm:t>
        <a:bodyPr/>
        <a:lstStyle/>
        <a:p>
          <a:endParaRPr lang="en-US"/>
        </a:p>
      </dgm:t>
    </dgm:pt>
    <dgm:pt modelId="{8C979D01-270E-4446-AD05-2ED2F8AB1A05}" type="sibTrans" cxnId="{9AA63FEC-FAC1-4901-B598-A99C259EBC38}">
      <dgm:prSet/>
      <dgm:spPr/>
      <dgm:t>
        <a:bodyPr/>
        <a:lstStyle/>
        <a:p>
          <a:endParaRPr lang="en-US"/>
        </a:p>
      </dgm:t>
    </dgm:pt>
    <dgm:pt modelId="{E4964E92-8584-43BB-BD74-14EBF7D5CC02}" type="pres">
      <dgm:prSet presAssocID="{908BA3D2-83AB-447B-A106-9093F5C7C2D0}" presName="cycleMatrixDiagram" presStyleCnt="0">
        <dgm:presLayoutVars>
          <dgm:chMax val="1"/>
          <dgm:dir/>
          <dgm:animLvl val="lvl"/>
          <dgm:resizeHandles val="exact"/>
        </dgm:presLayoutVars>
      </dgm:prSet>
      <dgm:spPr/>
    </dgm:pt>
    <dgm:pt modelId="{3D9420D9-66BA-446E-B6E4-BE001F02AB33}" type="pres">
      <dgm:prSet presAssocID="{908BA3D2-83AB-447B-A106-9093F5C7C2D0}" presName="children" presStyleCnt="0"/>
      <dgm:spPr/>
    </dgm:pt>
    <dgm:pt modelId="{E8788CCB-0332-4DC4-B646-315584B86EA8}" type="pres">
      <dgm:prSet presAssocID="{908BA3D2-83AB-447B-A106-9093F5C7C2D0}" presName="child1group" presStyleCnt="0"/>
      <dgm:spPr/>
    </dgm:pt>
    <dgm:pt modelId="{33C21FFE-2D02-4537-83CF-6DE223171FE1}" type="pres">
      <dgm:prSet presAssocID="{908BA3D2-83AB-447B-A106-9093F5C7C2D0}" presName="child1" presStyleLbl="bgAcc1" presStyleIdx="0" presStyleCnt="4" custScaleX="251274" custScaleY="169977" custLinFactNeighborX="-44706"/>
      <dgm:spPr/>
    </dgm:pt>
    <dgm:pt modelId="{2D5479C7-BFF8-43AF-ADB2-AC86D27E5A1E}" type="pres">
      <dgm:prSet presAssocID="{908BA3D2-83AB-447B-A106-9093F5C7C2D0}" presName="child1Text" presStyleLbl="bgAcc1" presStyleIdx="0" presStyleCnt="4">
        <dgm:presLayoutVars>
          <dgm:bulletEnabled val="1"/>
        </dgm:presLayoutVars>
      </dgm:prSet>
      <dgm:spPr/>
    </dgm:pt>
    <dgm:pt modelId="{A221FED0-F25B-41A5-9336-1B73DC55DEFD}" type="pres">
      <dgm:prSet presAssocID="{908BA3D2-83AB-447B-A106-9093F5C7C2D0}" presName="child2group" presStyleCnt="0"/>
      <dgm:spPr/>
    </dgm:pt>
    <dgm:pt modelId="{8BEE3CC7-96EC-4250-A74D-6A2CC6A94176}" type="pres">
      <dgm:prSet presAssocID="{908BA3D2-83AB-447B-A106-9093F5C7C2D0}" presName="child2" presStyleLbl="bgAcc1" presStyleIdx="1" presStyleCnt="4" custScaleX="254383" custScaleY="169977" custLinFactNeighborX="47496"/>
      <dgm:spPr/>
    </dgm:pt>
    <dgm:pt modelId="{C755D3DC-7CD9-407E-A7ED-65A3ADE9DEDD}" type="pres">
      <dgm:prSet presAssocID="{908BA3D2-83AB-447B-A106-9093F5C7C2D0}" presName="child2Text" presStyleLbl="bgAcc1" presStyleIdx="1" presStyleCnt="4">
        <dgm:presLayoutVars>
          <dgm:bulletEnabled val="1"/>
        </dgm:presLayoutVars>
      </dgm:prSet>
      <dgm:spPr/>
    </dgm:pt>
    <dgm:pt modelId="{A351B622-C3D8-4B71-ACF7-51CB426EC384}" type="pres">
      <dgm:prSet presAssocID="{908BA3D2-83AB-447B-A106-9093F5C7C2D0}" presName="child3group" presStyleCnt="0"/>
      <dgm:spPr/>
    </dgm:pt>
    <dgm:pt modelId="{FB457E61-D478-4980-BE24-50DA010A7224}" type="pres">
      <dgm:prSet presAssocID="{908BA3D2-83AB-447B-A106-9093F5C7C2D0}" presName="child3" presStyleLbl="bgAcc1" presStyleIdx="2" presStyleCnt="4" custScaleX="254383" custScaleY="186225" custLinFactNeighborX="47496"/>
      <dgm:spPr/>
    </dgm:pt>
    <dgm:pt modelId="{32449C1E-36BF-47AA-9125-5CD088789611}" type="pres">
      <dgm:prSet presAssocID="{908BA3D2-83AB-447B-A106-9093F5C7C2D0}" presName="child3Text" presStyleLbl="bgAcc1" presStyleIdx="2" presStyleCnt="4">
        <dgm:presLayoutVars>
          <dgm:bulletEnabled val="1"/>
        </dgm:presLayoutVars>
      </dgm:prSet>
      <dgm:spPr/>
    </dgm:pt>
    <dgm:pt modelId="{E773B203-63FE-48FC-BF54-A0B1DD3ACC72}" type="pres">
      <dgm:prSet presAssocID="{908BA3D2-83AB-447B-A106-9093F5C7C2D0}" presName="child4group" presStyleCnt="0"/>
      <dgm:spPr/>
    </dgm:pt>
    <dgm:pt modelId="{4AE3236B-CEEA-4599-AB79-2DDA72A71AA5}" type="pres">
      <dgm:prSet presAssocID="{908BA3D2-83AB-447B-A106-9093F5C7C2D0}" presName="child4" presStyleLbl="bgAcc1" presStyleIdx="3" presStyleCnt="4" custScaleX="251274" custScaleY="193127" custLinFactNeighborX="-45016" custLinFactNeighborY="-2420"/>
      <dgm:spPr/>
    </dgm:pt>
    <dgm:pt modelId="{3F197C1F-F649-4A36-B740-13C37117F4D4}" type="pres">
      <dgm:prSet presAssocID="{908BA3D2-83AB-447B-A106-9093F5C7C2D0}" presName="child4Text" presStyleLbl="bgAcc1" presStyleIdx="3" presStyleCnt="4">
        <dgm:presLayoutVars>
          <dgm:bulletEnabled val="1"/>
        </dgm:presLayoutVars>
      </dgm:prSet>
      <dgm:spPr/>
    </dgm:pt>
    <dgm:pt modelId="{7847DE0E-730C-41FB-BB3F-6904061EF0DB}" type="pres">
      <dgm:prSet presAssocID="{908BA3D2-83AB-447B-A106-9093F5C7C2D0}" presName="childPlaceholder" presStyleCnt="0"/>
      <dgm:spPr/>
    </dgm:pt>
    <dgm:pt modelId="{FA5BEC39-AF86-487A-AE33-610F854519B5}" type="pres">
      <dgm:prSet presAssocID="{908BA3D2-83AB-447B-A106-9093F5C7C2D0}" presName="circle" presStyleCnt="0"/>
      <dgm:spPr/>
    </dgm:pt>
    <dgm:pt modelId="{AB528ECB-89CA-4A65-A5C8-F31E4FEB04F4}" type="pres">
      <dgm:prSet presAssocID="{908BA3D2-83AB-447B-A106-9093F5C7C2D0}" presName="quadrant1" presStyleLbl="node1" presStyleIdx="0" presStyleCnt="4">
        <dgm:presLayoutVars>
          <dgm:chMax val="1"/>
          <dgm:bulletEnabled val="1"/>
        </dgm:presLayoutVars>
      </dgm:prSet>
      <dgm:spPr/>
    </dgm:pt>
    <dgm:pt modelId="{DDAEF52F-6733-43D6-8015-F8990F85FAB8}" type="pres">
      <dgm:prSet presAssocID="{908BA3D2-83AB-447B-A106-9093F5C7C2D0}" presName="quadrant2" presStyleLbl="node1" presStyleIdx="1" presStyleCnt="4">
        <dgm:presLayoutVars>
          <dgm:chMax val="1"/>
          <dgm:bulletEnabled val="1"/>
        </dgm:presLayoutVars>
      </dgm:prSet>
      <dgm:spPr>
        <a:xfrm rot="5400000">
          <a:off x="5236386" y="234724"/>
          <a:ext cx="1783083" cy="1783083"/>
        </a:xfrm>
        <a:prstGeom prst="pieWedge">
          <a:avLst/>
        </a:prstGeom>
      </dgm:spPr>
    </dgm:pt>
    <dgm:pt modelId="{A5225F57-81AC-44AC-8CD1-B68DDD39FF3C}" type="pres">
      <dgm:prSet presAssocID="{908BA3D2-83AB-447B-A106-9093F5C7C2D0}" presName="quadrant3" presStyleLbl="node1" presStyleIdx="2" presStyleCnt="4" custLinFactNeighborX="-804" custLinFactNeighborY="7417">
        <dgm:presLayoutVars>
          <dgm:chMax val="1"/>
          <dgm:bulletEnabled val="1"/>
        </dgm:presLayoutVars>
      </dgm:prSet>
      <dgm:spPr/>
    </dgm:pt>
    <dgm:pt modelId="{C142F253-7D28-44DB-B5FF-E5A9EE7E5C10}" type="pres">
      <dgm:prSet presAssocID="{908BA3D2-83AB-447B-A106-9093F5C7C2D0}" presName="quadrant4" presStyleLbl="node1" presStyleIdx="3" presStyleCnt="4">
        <dgm:presLayoutVars>
          <dgm:chMax val="1"/>
          <dgm:bulletEnabled val="1"/>
        </dgm:presLayoutVars>
      </dgm:prSet>
      <dgm:spPr/>
    </dgm:pt>
    <dgm:pt modelId="{4F7D981A-7806-44B2-85FD-6B4ABA45A513}" type="pres">
      <dgm:prSet presAssocID="{908BA3D2-83AB-447B-A106-9093F5C7C2D0}" presName="quadrantPlaceholder" presStyleCnt="0"/>
      <dgm:spPr/>
    </dgm:pt>
    <dgm:pt modelId="{1F318C58-75FE-4247-BF2A-AC4725A61403}" type="pres">
      <dgm:prSet presAssocID="{908BA3D2-83AB-447B-A106-9093F5C7C2D0}" presName="center1" presStyleLbl="fgShp" presStyleIdx="0" presStyleCnt="2" custScaleX="321813" custScaleY="360707" custLinFactNeighborX="-10167" custLinFactNeighborY="-5747"/>
      <dgm:spPr>
        <a:gradFill rotWithShape="0">
          <a:gsLst>
            <a:gs pos="47000">
              <a:schemeClr val="accent2">
                <a:tint val="40000"/>
                <a:hueOff val="0"/>
                <a:satOff val="0"/>
                <a:lumOff val="0"/>
                <a:lumMod val="110000"/>
                <a:satMod val="105000"/>
                <a:tint val="67000"/>
                <a:alpha val="22000"/>
              </a:schemeClr>
            </a:gs>
            <a:gs pos="50000">
              <a:schemeClr val="accent2">
                <a:tint val="40000"/>
                <a:hueOff val="0"/>
                <a:satOff val="0"/>
                <a:lumOff val="0"/>
                <a:alphaOff val="0"/>
                <a:lumMod val="105000"/>
                <a:satMod val="103000"/>
                <a:tint val="73000"/>
              </a:schemeClr>
            </a:gs>
            <a:gs pos="100000">
              <a:schemeClr val="accent2">
                <a:tint val="40000"/>
                <a:hueOff val="0"/>
                <a:satOff val="0"/>
                <a:lumOff val="0"/>
                <a:alphaOff val="0"/>
                <a:lumMod val="105000"/>
                <a:satMod val="109000"/>
                <a:tint val="81000"/>
              </a:schemeClr>
            </a:gs>
          </a:gsLst>
        </a:gradFill>
        <a:ln>
          <a:solidFill>
            <a:schemeClr val="lt1">
              <a:hueOff val="0"/>
              <a:satOff val="0"/>
              <a:lumOff val="0"/>
              <a:alpha val="0"/>
            </a:schemeClr>
          </a:solidFill>
        </a:ln>
      </dgm:spPr>
    </dgm:pt>
    <dgm:pt modelId="{1A7DE751-A9BA-46D6-B54C-6BB2766522BD}" type="pres">
      <dgm:prSet presAssocID="{908BA3D2-83AB-447B-A106-9093F5C7C2D0}" presName="center2" presStyleLbl="fgShp" presStyleIdx="1" presStyleCnt="2" custScaleX="316089" custScaleY="388475" custLinFactNeighborX="-3525" custLinFactNeighborY="-15151"/>
      <dgm:spPr>
        <a:gradFill rotWithShape="0">
          <a:gsLst>
            <a:gs pos="62000">
              <a:schemeClr val="accent2">
                <a:tint val="40000"/>
                <a:hueOff val="0"/>
                <a:satOff val="0"/>
                <a:lumOff val="0"/>
                <a:lumMod val="110000"/>
                <a:satMod val="105000"/>
                <a:tint val="67000"/>
                <a:alpha val="0"/>
              </a:schemeClr>
            </a:gs>
            <a:gs pos="50000">
              <a:schemeClr val="accent2">
                <a:tint val="40000"/>
                <a:hueOff val="0"/>
                <a:satOff val="0"/>
                <a:lumOff val="0"/>
                <a:alphaOff val="0"/>
                <a:lumMod val="105000"/>
                <a:satMod val="103000"/>
                <a:tint val="73000"/>
              </a:schemeClr>
            </a:gs>
            <a:gs pos="100000">
              <a:schemeClr val="accent2">
                <a:tint val="40000"/>
                <a:hueOff val="0"/>
                <a:satOff val="0"/>
                <a:lumOff val="0"/>
                <a:alphaOff val="0"/>
                <a:lumMod val="105000"/>
                <a:satMod val="109000"/>
                <a:tint val="81000"/>
              </a:schemeClr>
            </a:gs>
          </a:gsLst>
        </a:gradFill>
        <a:ln>
          <a:solidFill>
            <a:schemeClr val="lt1">
              <a:hueOff val="0"/>
              <a:satOff val="0"/>
              <a:lumOff val="0"/>
              <a:alpha val="0"/>
            </a:schemeClr>
          </a:solidFill>
        </a:ln>
      </dgm:spPr>
    </dgm:pt>
  </dgm:ptLst>
  <dgm:cxnLst>
    <dgm:cxn modelId="{281D7603-B2D5-4B4D-8393-A0C2191C9ED2}" type="presOf" srcId="{B40C6D55-50E1-4B4C-BC52-5CAF55BADD08}" destId="{8BEE3CC7-96EC-4250-A74D-6A2CC6A94176}" srcOrd="0" destOrd="0" presId="urn:microsoft.com/office/officeart/2005/8/layout/cycle4"/>
    <dgm:cxn modelId="{31A5A107-BC2D-4F94-B97A-18286B358156}" srcId="{93554AC1-C3AF-450A-B82D-EE973BE72137}" destId="{D81B0DE1-6850-4520-8725-0BFA0730B3C4}" srcOrd="1" destOrd="0" parTransId="{9111059C-8CE5-4EC1-9527-6E0CB0E1111A}" sibTransId="{C8B662AC-1C34-44E6-990D-6447161A1436}"/>
    <dgm:cxn modelId="{7BF6570C-2CB9-49CD-87FE-1E648B53423B}" type="presOf" srcId="{B1F35280-12BA-441F-9D12-9124A02265A7}" destId="{32449C1E-36BF-47AA-9125-5CD088789611}" srcOrd="1" destOrd="2" presId="urn:microsoft.com/office/officeart/2005/8/layout/cycle4"/>
    <dgm:cxn modelId="{06B0070E-EAD2-464D-8726-5FDB5B334317}" type="presOf" srcId="{908BA3D2-83AB-447B-A106-9093F5C7C2D0}" destId="{E4964E92-8584-43BB-BD74-14EBF7D5CC02}" srcOrd="0" destOrd="0" presId="urn:microsoft.com/office/officeart/2005/8/layout/cycle4"/>
    <dgm:cxn modelId="{443A1610-D4E5-4DAC-B0A3-C023AD99078A}" type="presOf" srcId="{B3BF57FB-05FA-4791-9A24-F9008DEE755A}" destId="{4AE3236B-CEEA-4599-AB79-2DDA72A71AA5}" srcOrd="0" destOrd="3" presId="urn:microsoft.com/office/officeart/2005/8/layout/cycle4"/>
    <dgm:cxn modelId="{48C31F19-165C-44A4-987C-E44FC17E721E}" srcId="{7F724440-1BF1-468A-BA6F-779319DA2C37}" destId="{DAA883E2-2DD7-421F-8874-6E3ED3D1FD93}" srcOrd="4" destOrd="0" parTransId="{456F1B5E-3CD8-45CC-9466-7427D2114BF2}" sibTransId="{6F2C2787-FA09-4238-9CE3-6B6FC7A94203}"/>
    <dgm:cxn modelId="{E66A6320-E704-4059-A747-755EC8A297E8}" srcId="{BDBD3C98-4E80-48BA-852A-BE64EC89CB85}" destId="{B108E536-F1BF-479B-B9E0-CBDEA36DC37F}" srcOrd="1" destOrd="0" parTransId="{7F39D5C3-72FC-4CE3-A695-6ACF9EAFF0AB}" sibTransId="{26AA635A-FF24-44E2-8A1F-CC49D331329C}"/>
    <dgm:cxn modelId="{CA827126-7103-44FE-BF87-71322669E8EF}" type="presOf" srcId="{BDBD3C98-4E80-48BA-852A-BE64EC89CB85}" destId="{AB528ECB-89CA-4A65-A5C8-F31E4FEB04F4}" srcOrd="0" destOrd="0" presId="urn:microsoft.com/office/officeart/2005/8/layout/cycle4"/>
    <dgm:cxn modelId="{46A51128-581C-4D4D-8BFB-ADA86A6C06A7}" type="presOf" srcId="{12B858AD-208B-4DAA-931E-4D11FD5D503F}" destId="{FB457E61-D478-4980-BE24-50DA010A7224}" srcOrd="0" destOrd="4" presId="urn:microsoft.com/office/officeart/2005/8/layout/cycle4"/>
    <dgm:cxn modelId="{1F494729-ECEF-4724-AB6B-7275A6B6CAD3}" type="presOf" srcId="{453C265C-D338-49FE-9CE0-E0B27A94D16B}" destId="{33C21FFE-2D02-4537-83CF-6DE223171FE1}" srcOrd="0" destOrd="0" presId="urn:microsoft.com/office/officeart/2005/8/layout/cycle4"/>
    <dgm:cxn modelId="{FF134C2A-7C1B-449B-8B33-37BBDE94564A}" srcId="{BDBD3C98-4E80-48BA-852A-BE64EC89CB85}" destId="{30AD207F-025A-49D8-987F-E1594367FDA5}" srcOrd="2" destOrd="0" parTransId="{4480B3FA-54D2-4D1B-8FEE-0C84E7933A2F}" sibTransId="{19A77508-67CA-4BDD-9403-D9351E192740}"/>
    <dgm:cxn modelId="{B9933C2E-E8C3-4C28-ACF1-2E0913F68353}" srcId="{12EDF1F5-604C-4EDE-81D1-167616DD3FD0}" destId="{61A6C0F0-4848-4E66-9A2A-CC4398661198}" srcOrd="1" destOrd="0" parTransId="{44CA1FC5-AB3D-4E99-8B2B-D80B5D07B2FC}" sibTransId="{218D2B1A-9424-4BB6-808C-BB07E5D763F5}"/>
    <dgm:cxn modelId="{9F69543A-A376-4319-A14D-CFFEC987C51D}" srcId="{93554AC1-C3AF-450A-B82D-EE973BE72137}" destId="{B40C6D55-50E1-4B4C-BC52-5CAF55BADD08}" srcOrd="0" destOrd="0" parTransId="{B678562F-BA93-4885-B783-64A4FB53FD7B}" sibTransId="{B447EE1B-DDA6-49B2-B6EF-AE566E25F550}"/>
    <dgm:cxn modelId="{7564373F-3FE3-40E4-847D-BCF757957B24}" type="presOf" srcId="{93554AC1-C3AF-450A-B82D-EE973BE72137}" destId="{DDAEF52F-6733-43D6-8015-F8990F85FAB8}" srcOrd="0" destOrd="0" presId="urn:microsoft.com/office/officeart/2005/8/layout/cycle4"/>
    <dgm:cxn modelId="{A81A8E5D-3F2A-4AAF-9EDF-513B8843CE92}" srcId="{12EDF1F5-604C-4EDE-81D1-167616DD3FD0}" destId="{B1F35280-12BA-441F-9D12-9124A02265A7}" srcOrd="2" destOrd="0" parTransId="{6E9664CA-14CD-4477-AE18-5D1DFC2DAD1C}" sibTransId="{905B13CC-4322-4E76-A855-10F888ADF689}"/>
    <dgm:cxn modelId="{C9A0AB60-752D-477A-BABE-593689DBAFB6}" type="presOf" srcId="{B40C6D55-50E1-4B4C-BC52-5CAF55BADD08}" destId="{C755D3DC-7CD9-407E-A7ED-65A3ADE9DEDD}" srcOrd="1" destOrd="0" presId="urn:microsoft.com/office/officeart/2005/8/layout/cycle4"/>
    <dgm:cxn modelId="{A6A24E61-A269-47D2-8724-37AE280EFF97}" type="presOf" srcId="{DAA883E2-2DD7-421F-8874-6E3ED3D1FD93}" destId="{4AE3236B-CEEA-4599-AB79-2DDA72A71AA5}" srcOrd="0" destOrd="4" presId="urn:microsoft.com/office/officeart/2005/8/layout/cycle4"/>
    <dgm:cxn modelId="{4122E541-6967-4DF1-806E-426DAF3E1DE8}" srcId="{7F724440-1BF1-468A-BA6F-779319DA2C37}" destId="{D3B28F9F-C26F-437F-B2D0-8BAA594674AA}" srcOrd="2" destOrd="0" parTransId="{675069C8-25A8-425E-85E2-B214D20A0E3D}" sibTransId="{8DC265A3-5F49-4FFF-B0F5-7C27FBBBDD34}"/>
    <dgm:cxn modelId="{FD5AE541-787C-41D1-9532-7E6D86CA5151}" type="presOf" srcId="{61A6C0F0-4848-4E66-9A2A-CC4398661198}" destId="{32449C1E-36BF-47AA-9125-5CD088789611}" srcOrd="1" destOrd="1" presId="urn:microsoft.com/office/officeart/2005/8/layout/cycle4"/>
    <dgm:cxn modelId="{F4A8FF63-C74A-4994-982A-01C249389A38}" srcId="{7F724440-1BF1-468A-BA6F-779319DA2C37}" destId="{25CB83EC-5703-49A0-ACCB-A0E5FB66ED7B}" srcOrd="0" destOrd="0" parTransId="{02AA92A9-6F40-4A50-AE68-6472E73E6DBE}" sibTransId="{9180BD80-A661-4D47-ABD8-EA3E0FBA796F}"/>
    <dgm:cxn modelId="{5320B765-9495-4884-950F-1529A74C28C8}" type="presOf" srcId="{D3B28F9F-C26F-437F-B2D0-8BAA594674AA}" destId="{3F197C1F-F649-4A36-B740-13C37117F4D4}" srcOrd="1" destOrd="2" presId="urn:microsoft.com/office/officeart/2005/8/layout/cycle4"/>
    <dgm:cxn modelId="{747DC566-6BC0-4A40-8AA8-201764341C04}" type="presOf" srcId="{D81B0DE1-6850-4520-8725-0BFA0730B3C4}" destId="{8BEE3CC7-96EC-4250-A74D-6A2CC6A94176}" srcOrd="0" destOrd="1" presId="urn:microsoft.com/office/officeart/2005/8/layout/cycle4"/>
    <dgm:cxn modelId="{F567F266-7251-42F8-A685-B8E57647EB9A}" srcId="{7F724440-1BF1-468A-BA6F-779319DA2C37}" destId="{B3BF57FB-05FA-4791-9A24-F9008DEE755A}" srcOrd="3" destOrd="0" parTransId="{2FBF4DEB-98B7-4131-8057-266AC6727377}" sibTransId="{FBEC30A8-AC45-443D-BB06-CDBE4271C73A}"/>
    <dgm:cxn modelId="{307D5067-3A17-49A8-BCD0-574C75088FC1}" type="presOf" srcId="{B108E536-F1BF-479B-B9E0-CBDEA36DC37F}" destId="{2D5479C7-BFF8-43AF-ADB2-AC86D27E5A1E}" srcOrd="1" destOrd="1" presId="urn:microsoft.com/office/officeart/2005/8/layout/cycle4"/>
    <dgm:cxn modelId="{0F57D769-76B1-4AD4-9663-C039F9D34BBA}" srcId="{908BA3D2-83AB-447B-A106-9093F5C7C2D0}" destId="{7F724440-1BF1-468A-BA6F-779319DA2C37}" srcOrd="3" destOrd="0" parTransId="{0C5E6D5F-4464-4F0E-AABC-A9D933B59F01}" sibTransId="{93B7CEE2-FA03-4E03-8592-D3D2DD7CA416}"/>
    <dgm:cxn modelId="{60C2144A-1CF1-499E-9269-044C3376D271}" type="presOf" srcId="{12B858AD-208B-4DAA-931E-4D11FD5D503F}" destId="{32449C1E-36BF-47AA-9125-5CD088789611}" srcOrd="1" destOrd="4" presId="urn:microsoft.com/office/officeart/2005/8/layout/cycle4"/>
    <dgm:cxn modelId="{E967E270-B0B0-4C1E-9B8C-3515A8B90C6C}" type="presOf" srcId="{B108E536-F1BF-479B-B9E0-CBDEA36DC37F}" destId="{33C21FFE-2D02-4537-83CF-6DE223171FE1}" srcOrd="0" destOrd="1" presId="urn:microsoft.com/office/officeart/2005/8/layout/cycle4"/>
    <dgm:cxn modelId="{D4DAB877-AE46-4A8C-BE3D-784C49F7E227}" type="presOf" srcId="{7F724440-1BF1-468A-BA6F-779319DA2C37}" destId="{C142F253-7D28-44DB-B5FF-E5A9EE7E5C10}" srcOrd="0" destOrd="0" presId="urn:microsoft.com/office/officeart/2005/8/layout/cycle4"/>
    <dgm:cxn modelId="{3168E57C-D870-4465-A6CA-DAA65068BA5B}" type="presOf" srcId="{453C265C-D338-49FE-9CE0-E0B27A94D16B}" destId="{2D5479C7-BFF8-43AF-ADB2-AC86D27E5A1E}" srcOrd="1" destOrd="0" presId="urn:microsoft.com/office/officeart/2005/8/layout/cycle4"/>
    <dgm:cxn modelId="{B225177D-18E6-4A93-BD59-EDF88C0A906E}" type="presOf" srcId="{25CB83EC-5703-49A0-ACCB-A0E5FB66ED7B}" destId="{4AE3236B-CEEA-4599-AB79-2DDA72A71AA5}" srcOrd="0" destOrd="0" presId="urn:microsoft.com/office/officeart/2005/8/layout/cycle4"/>
    <dgm:cxn modelId="{145D4984-8687-4AC5-8C4C-9D292B8BF15C}" srcId="{93554AC1-C3AF-450A-B82D-EE973BE72137}" destId="{B5FCDCBF-4D5F-48DE-8139-52168449AA28}" srcOrd="2" destOrd="0" parTransId="{C2BF4894-6D80-4795-9BD4-9E8EB3C9CA99}" sibTransId="{9AE216A8-440B-4FFC-81EF-72F9D2B1EC03}"/>
    <dgm:cxn modelId="{79BD4285-179A-4C7F-BBB2-CDEDB1AE6524}" srcId="{7F724440-1BF1-468A-BA6F-779319DA2C37}" destId="{E0DD9F18-55F0-4CAD-82E9-9FB3EFDEDDB1}" srcOrd="1" destOrd="0" parTransId="{9A2B2DF6-D733-4119-8A6C-A4A5DF44FFCD}" sibTransId="{A02B9A62-EDAE-4EB4-8CF9-EA4E218B3EB8}"/>
    <dgm:cxn modelId="{35A95786-D438-47B2-9F6F-CB3FE5F1013A}" srcId="{BDBD3C98-4E80-48BA-852A-BE64EC89CB85}" destId="{453C265C-D338-49FE-9CE0-E0B27A94D16B}" srcOrd="0" destOrd="0" parTransId="{272A2A1A-CD2E-4A8B-A98F-3F8D1A9D352C}" sibTransId="{4DCBD338-B6FB-4A69-9573-36B5FD1D62F4}"/>
    <dgm:cxn modelId="{E5E20A87-F68C-41D9-80F5-18C2DDD0286C}" type="presOf" srcId="{F69A85FE-9262-4625-B69E-1F27B7D5313F}" destId="{32449C1E-36BF-47AA-9125-5CD088789611}" srcOrd="1" destOrd="0" presId="urn:microsoft.com/office/officeart/2005/8/layout/cycle4"/>
    <dgm:cxn modelId="{E1F31187-897C-4288-BED7-28C6967DD58C}" srcId="{12EDF1F5-604C-4EDE-81D1-167616DD3FD0}" destId="{601B6977-641D-4A2F-89A3-A1EDDC29DE58}" srcOrd="3" destOrd="0" parTransId="{A87C5402-ADB7-45C0-ADC5-9FFAA0EC9BE4}" sibTransId="{D66EB002-CD55-44EB-8E91-BF176F5CD14E}"/>
    <dgm:cxn modelId="{FD61C98B-EDBC-4C51-A03D-1D3B5507789E}" type="presOf" srcId="{30AD207F-025A-49D8-987F-E1594367FDA5}" destId="{33C21FFE-2D02-4537-83CF-6DE223171FE1}" srcOrd="0" destOrd="2" presId="urn:microsoft.com/office/officeart/2005/8/layout/cycle4"/>
    <dgm:cxn modelId="{F7FB048E-FC92-4880-A248-92FF4EDF25CE}" type="presOf" srcId="{DAA883E2-2DD7-421F-8874-6E3ED3D1FD93}" destId="{3F197C1F-F649-4A36-B740-13C37117F4D4}" srcOrd="1" destOrd="4" presId="urn:microsoft.com/office/officeart/2005/8/layout/cycle4"/>
    <dgm:cxn modelId="{F02A6B8F-F61E-4AF1-9847-8BE4A630E842}" srcId="{908BA3D2-83AB-447B-A106-9093F5C7C2D0}" destId="{BDBD3C98-4E80-48BA-852A-BE64EC89CB85}" srcOrd="0" destOrd="0" parTransId="{79FD0A13-9FCD-4A4F-94BE-0C8E3BFD00A8}" sibTransId="{2E434158-844A-4A5A-A40D-44C0886DAEEE}"/>
    <dgm:cxn modelId="{6222D498-6E89-4F64-9BA2-1FB1D112E551}" type="presOf" srcId="{D81B0DE1-6850-4520-8725-0BFA0730B3C4}" destId="{C755D3DC-7CD9-407E-A7ED-65A3ADE9DEDD}" srcOrd="1" destOrd="1" presId="urn:microsoft.com/office/officeart/2005/8/layout/cycle4"/>
    <dgm:cxn modelId="{5368F29C-58CE-4AB5-8E44-1755C23AE178}" type="presOf" srcId="{E0DD9F18-55F0-4CAD-82E9-9FB3EFDEDDB1}" destId="{3F197C1F-F649-4A36-B740-13C37117F4D4}" srcOrd="1" destOrd="1" presId="urn:microsoft.com/office/officeart/2005/8/layout/cycle4"/>
    <dgm:cxn modelId="{16091EA0-CD3B-4D78-8209-327399F1B81A}" type="presOf" srcId="{E0DD9F18-55F0-4CAD-82E9-9FB3EFDEDDB1}" destId="{4AE3236B-CEEA-4599-AB79-2DDA72A71AA5}" srcOrd="0" destOrd="1" presId="urn:microsoft.com/office/officeart/2005/8/layout/cycle4"/>
    <dgm:cxn modelId="{B7F978A0-ADBA-4000-8F12-5395F153C9C4}" srcId="{12EDF1F5-604C-4EDE-81D1-167616DD3FD0}" destId="{12B858AD-208B-4DAA-931E-4D11FD5D503F}" srcOrd="4" destOrd="0" parTransId="{1952AFC4-5FD5-4F5F-B1CB-41E2C7557D29}" sibTransId="{7C4372EB-57B1-4D52-8834-E9CA51A60CB8}"/>
    <dgm:cxn modelId="{F55FCEA2-3518-46F1-B8BA-5ED7007BD628}" srcId="{908BA3D2-83AB-447B-A106-9093F5C7C2D0}" destId="{56839BC4-7638-430E-B74D-0F77913EA70E}" srcOrd="4" destOrd="0" parTransId="{1B12F934-EF9E-47BD-A4BF-89F59485B649}" sibTransId="{29219333-3EEA-41E9-94D9-4CA38BA78B19}"/>
    <dgm:cxn modelId="{00BD59A4-357F-426A-8B80-35DC267324A9}" type="presOf" srcId="{B1F35280-12BA-441F-9D12-9124A02265A7}" destId="{FB457E61-D478-4980-BE24-50DA010A7224}" srcOrd="0" destOrd="2" presId="urn:microsoft.com/office/officeart/2005/8/layout/cycle4"/>
    <dgm:cxn modelId="{2C74A8A5-5316-4306-AEED-20FE43E11A34}" type="presOf" srcId="{30AD207F-025A-49D8-987F-E1594367FDA5}" destId="{2D5479C7-BFF8-43AF-ADB2-AC86D27E5A1E}" srcOrd="1" destOrd="2" presId="urn:microsoft.com/office/officeart/2005/8/layout/cycle4"/>
    <dgm:cxn modelId="{75476CA7-0F0C-405F-B5BA-1A2458D6EEF9}" type="presOf" srcId="{B5FCDCBF-4D5F-48DE-8139-52168449AA28}" destId="{8BEE3CC7-96EC-4250-A74D-6A2CC6A94176}" srcOrd="0" destOrd="2" presId="urn:microsoft.com/office/officeart/2005/8/layout/cycle4"/>
    <dgm:cxn modelId="{669FB8AE-D3D7-453B-A936-CD8B946597D1}" type="presOf" srcId="{61A6C0F0-4848-4E66-9A2A-CC4398661198}" destId="{FB457E61-D478-4980-BE24-50DA010A7224}" srcOrd="0" destOrd="1" presId="urn:microsoft.com/office/officeart/2005/8/layout/cycle4"/>
    <dgm:cxn modelId="{A4F618B1-75CE-4D0C-80ED-E48F46157D4F}" type="presOf" srcId="{25CB83EC-5703-49A0-ACCB-A0E5FB66ED7B}" destId="{3F197C1F-F649-4A36-B740-13C37117F4D4}" srcOrd="1" destOrd="0" presId="urn:microsoft.com/office/officeart/2005/8/layout/cycle4"/>
    <dgm:cxn modelId="{EE155FB6-45E3-44D0-9C4B-0077C0D0B498}" srcId="{12EDF1F5-604C-4EDE-81D1-167616DD3FD0}" destId="{F69A85FE-9262-4625-B69E-1F27B7D5313F}" srcOrd="0" destOrd="0" parTransId="{7AAAE2B5-8522-4544-B595-84ED397B5099}" sibTransId="{321B550B-70F5-4AB2-8462-C26E01592355}"/>
    <dgm:cxn modelId="{F46599BE-8593-4A06-922A-E7F39D942CB2}" type="presOf" srcId="{B5FCDCBF-4D5F-48DE-8139-52168449AA28}" destId="{C755D3DC-7CD9-407E-A7ED-65A3ADE9DEDD}" srcOrd="1" destOrd="2" presId="urn:microsoft.com/office/officeart/2005/8/layout/cycle4"/>
    <dgm:cxn modelId="{49E5E3C4-1F7B-4652-9572-976BC26E100A}" type="presOf" srcId="{B3BF57FB-05FA-4791-9A24-F9008DEE755A}" destId="{3F197C1F-F649-4A36-B740-13C37117F4D4}" srcOrd="1" destOrd="3" presId="urn:microsoft.com/office/officeart/2005/8/layout/cycle4"/>
    <dgm:cxn modelId="{29F9ADCB-9BEB-4E7E-B6F7-765E2487E83E}" type="presOf" srcId="{601B6977-641D-4A2F-89A3-A1EDDC29DE58}" destId="{FB457E61-D478-4980-BE24-50DA010A7224}" srcOrd="0" destOrd="3" presId="urn:microsoft.com/office/officeart/2005/8/layout/cycle4"/>
    <dgm:cxn modelId="{59A3F1D2-C436-4A60-A861-990BEAECA0B7}" srcId="{908BA3D2-83AB-447B-A106-9093F5C7C2D0}" destId="{93554AC1-C3AF-450A-B82D-EE973BE72137}" srcOrd="1" destOrd="0" parTransId="{AE92ECBF-557F-45C5-A5B7-8340FAB8BA5F}" sibTransId="{EBA22197-3266-4DB4-AE78-F8776A32013B}"/>
    <dgm:cxn modelId="{FCF845D7-A69E-40F4-89BF-C3CD48D141CD}" srcId="{908BA3D2-83AB-447B-A106-9093F5C7C2D0}" destId="{12EDF1F5-604C-4EDE-81D1-167616DD3FD0}" srcOrd="2" destOrd="0" parTransId="{3EAD85F4-FFD5-4D0F-9C0B-D38D604AE023}" sibTransId="{F8C7DD93-BA17-4211-84DE-BD8E10A26404}"/>
    <dgm:cxn modelId="{023F71E3-0DFD-49DF-8E31-FA30C2354104}" type="presOf" srcId="{F69A85FE-9262-4625-B69E-1F27B7D5313F}" destId="{FB457E61-D478-4980-BE24-50DA010A7224}" srcOrd="0" destOrd="0" presId="urn:microsoft.com/office/officeart/2005/8/layout/cycle4"/>
    <dgm:cxn modelId="{F0F90FE4-222E-42A8-AB46-5F0EB6C4F97C}" srcId="{908BA3D2-83AB-447B-A106-9093F5C7C2D0}" destId="{B7B5ADBA-B77F-4C86-AFA5-2F265EC641F4}" srcOrd="5" destOrd="0" parTransId="{C13F6EB0-C652-4EDB-8E79-2130DAEC6C7B}" sibTransId="{3B47D1D4-9D8C-435C-BF30-80BA3C22813C}"/>
    <dgm:cxn modelId="{62FB12EC-EA81-49BC-998F-5777ABA0BB47}" type="presOf" srcId="{12EDF1F5-604C-4EDE-81D1-167616DD3FD0}" destId="{A5225F57-81AC-44AC-8CD1-B68DDD39FF3C}" srcOrd="0" destOrd="0" presId="urn:microsoft.com/office/officeart/2005/8/layout/cycle4"/>
    <dgm:cxn modelId="{9AA63FEC-FAC1-4901-B598-A99C259EBC38}" srcId="{908BA3D2-83AB-447B-A106-9093F5C7C2D0}" destId="{877194DB-69B6-4F3B-93BA-345E6A1BC61E}" srcOrd="6" destOrd="0" parTransId="{919E2464-0E90-4C95-8266-E3EC98FA465B}" sibTransId="{8C979D01-270E-4446-AD05-2ED2F8AB1A05}"/>
    <dgm:cxn modelId="{C04EFFEF-0798-463A-8619-598B655F957F}" type="presOf" srcId="{601B6977-641D-4A2F-89A3-A1EDDC29DE58}" destId="{32449C1E-36BF-47AA-9125-5CD088789611}" srcOrd="1" destOrd="3" presId="urn:microsoft.com/office/officeart/2005/8/layout/cycle4"/>
    <dgm:cxn modelId="{A10970F3-7358-4B8D-9917-644EA6931BC1}" type="presOf" srcId="{D3B28F9F-C26F-437F-B2D0-8BAA594674AA}" destId="{4AE3236B-CEEA-4599-AB79-2DDA72A71AA5}" srcOrd="0" destOrd="2" presId="urn:microsoft.com/office/officeart/2005/8/layout/cycle4"/>
    <dgm:cxn modelId="{163E75CD-E4AC-4FC8-8B2E-6D6F1985370D}" type="presParOf" srcId="{E4964E92-8584-43BB-BD74-14EBF7D5CC02}" destId="{3D9420D9-66BA-446E-B6E4-BE001F02AB33}" srcOrd="0" destOrd="0" presId="urn:microsoft.com/office/officeart/2005/8/layout/cycle4"/>
    <dgm:cxn modelId="{4310FED4-73DE-4735-AA60-B121430E17DA}" type="presParOf" srcId="{3D9420D9-66BA-446E-B6E4-BE001F02AB33}" destId="{E8788CCB-0332-4DC4-B646-315584B86EA8}" srcOrd="0" destOrd="0" presId="urn:microsoft.com/office/officeart/2005/8/layout/cycle4"/>
    <dgm:cxn modelId="{F660E159-101A-4DD7-A1F0-26F7DA59CC02}" type="presParOf" srcId="{E8788CCB-0332-4DC4-B646-315584B86EA8}" destId="{33C21FFE-2D02-4537-83CF-6DE223171FE1}" srcOrd="0" destOrd="0" presId="urn:microsoft.com/office/officeart/2005/8/layout/cycle4"/>
    <dgm:cxn modelId="{0A88B910-B659-4D2A-8D2B-E9FDF0CB5BFE}" type="presParOf" srcId="{E8788CCB-0332-4DC4-B646-315584B86EA8}" destId="{2D5479C7-BFF8-43AF-ADB2-AC86D27E5A1E}" srcOrd="1" destOrd="0" presId="urn:microsoft.com/office/officeart/2005/8/layout/cycle4"/>
    <dgm:cxn modelId="{0974E604-AC3F-4D48-A25E-1AAD36F13AA4}" type="presParOf" srcId="{3D9420D9-66BA-446E-B6E4-BE001F02AB33}" destId="{A221FED0-F25B-41A5-9336-1B73DC55DEFD}" srcOrd="1" destOrd="0" presId="urn:microsoft.com/office/officeart/2005/8/layout/cycle4"/>
    <dgm:cxn modelId="{F1D4D13C-A893-44C9-BB0E-ED62FC57A953}" type="presParOf" srcId="{A221FED0-F25B-41A5-9336-1B73DC55DEFD}" destId="{8BEE3CC7-96EC-4250-A74D-6A2CC6A94176}" srcOrd="0" destOrd="0" presId="urn:microsoft.com/office/officeart/2005/8/layout/cycle4"/>
    <dgm:cxn modelId="{603E6CAB-1D74-4A8F-A953-47B966E9E93E}" type="presParOf" srcId="{A221FED0-F25B-41A5-9336-1B73DC55DEFD}" destId="{C755D3DC-7CD9-407E-A7ED-65A3ADE9DEDD}" srcOrd="1" destOrd="0" presId="urn:microsoft.com/office/officeart/2005/8/layout/cycle4"/>
    <dgm:cxn modelId="{458D9F69-C08A-42CF-99B7-D9F35B8F151A}" type="presParOf" srcId="{3D9420D9-66BA-446E-B6E4-BE001F02AB33}" destId="{A351B622-C3D8-4B71-ACF7-51CB426EC384}" srcOrd="2" destOrd="0" presId="urn:microsoft.com/office/officeart/2005/8/layout/cycle4"/>
    <dgm:cxn modelId="{A2B80385-C69D-4DAE-AB1A-63F4B1059A6B}" type="presParOf" srcId="{A351B622-C3D8-4B71-ACF7-51CB426EC384}" destId="{FB457E61-D478-4980-BE24-50DA010A7224}" srcOrd="0" destOrd="0" presId="urn:microsoft.com/office/officeart/2005/8/layout/cycle4"/>
    <dgm:cxn modelId="{09177512-4BA7-43C1-A8A5-EC99CFCC6021}" type="presParOf" srcId="{A351B622-C3D8-4B71-ACF7-51CB426EC384}" destId="{32449C1E-36BF-47AA-9125-5CD088789611}" srcOrd="1" destOrd="0" presId="urn:microsoft.com/office/officeart/2005/8/layout/cycle4"/>
    <dgm:cxn modelId="{2C2C8C00-B780-40A7-9550-4240186D4694}" type="presParOf" srcId="{3D9420D9-66BA-446E-B6E4-BE001F02AB33}" destId="{E773B203-63FE-48FC-BF54-A0B1DD3ACC72}" srcOrd="3" destOrd="0" presId="urn:microsoft.com/office/officeart/2005/8/layout/cycle4"/>
    <dgm:cxn modelId="{3C191014-5096-4658-AF54-6C3CAA552D92}" type="presParOf" srcId="{E773B203-63FE-48FC-BF54-A0B1DD3ACC72}" destId="{4AE3236B-CEEA-4599-AB79-2DDA72A71AA5}" srcOrd="0" destOrd="0" presId="urn:microsoft.com/office/officeart/2005/8/layout/cycle4"/>
    <dgm:cxn modelId="{F35BF9F4-5E90-405D-B5B4-6D0EACCF5D66}" type="presParOf" srcId="{E773B203-63FE-48FC-BF54-A0B1DD3ACC72}" destId="{3F197C1F-F649-4A36-B740-13C37117F4D4}" srcOrd="1" destOrd="0" presId="urn:microsoft.com/office/officeart/2005/8/layout/cycle4"/>
    <dgm:cxn modelId="{B6FA8379-C029-4DF3-9B41-5BBD79DED06C}" type="presParOf" srcId="{3D9420D9-66BA-446E-B6E4-BE001F02AB33}" destId="{7847DE0E-730C-41FB-BB3F-6904061EF0DB}" srcOrd="4" destOrd="0" presId="urn:microsoft.com/office/officeart/2005/8/layout/cycle4"/>
    <dgm:cxn modelId="{5570C023-1F44-46F5-9CA3-EF7AAFCB11E2}" type="presParOf" srcId="{E4964E92-8584-43BB-BD74-14EBF7D5CC02}" destId="{FA5BEC39-AF86-487A-AE33-610F854519B5}" srcOrd="1" destOrd="0" presId="urn:microsoft.com/office/officeart/2005/8/layout/cycle4"/>
    <dgm:cxn modelId="{E39657B5-8490-457F-B947-EA73DD2E2272}" type="presParOf" srcId="{FA5BEC39-AF86-487A-AE33-610F854519B5}" destId="{AB528ECB-89CA-4A65-A5C8-F31E4FEB04F4}" srcOrd="0" destOrd="0" presId="urn:microsoft.com/office/officeart/2005/8/layout/cycle4"/>
    <dgm:cxn modelId="{A5726DA8-7D14-4F49-BCDC-6176FA5A9C1A}" type="presParOf" srcId="{FA5BEC39-AF86-487A-AE33-610F854519B5}" destId="{DDAEF52F-6733-43D6-8015-F8990F85FAB8}" srcOrd="1" destOrd="0" presId="urn:microsoft.com/office/officeart/2005/8/layout/cycle4"/>
    <dgm:cxn modelId="{A273F79F-4D78-45AB-BE2E-B9539429A7CD}" type="presParOf" srcId="{FA5BEC39-AF86-487A-AE33-610F854519B5}" destId="{A5225F57-81AC-44AC-8CD1-B68DDD39FF3C}" srcOrd="2" destOrd="0" presId="urn:microsoft.com/office/officeart/2005/8/layout/cycle4"/>
    <dgm:cxn modelId="{CB4E7B16-AF90-45BC-AF26-8F714B323979}" type="presParOf" srcId="{FA5BEC39-AF86-487A-AE33-610F854519B5}" destId="{C142F253-7D28-44DB-B5FF-E5A9EE7E5C10}" srcOrd="3" destOrd="0" presId="urn:microsoft.com/office/officeart/2005/8/layout/cycle4"/>
    <dgm:cxn modelId="{6EC13569-64BB-4276-8044-EE19AA211C10}" type="presParOf" srcId="{FA5BEC39-AF86-487A-AE33-610F854519B5}" destId="{4F7D981A-7806-44B2-85FD-6B4ABA45A513}" srcOrd="4" destOrd="0" presId="urn:microsoft.com/office/officeart/2005/8/layout/cycle4"/>
    <dgm:cxn modelId="{46E870FD-64A6-43DB-9AF7-E10E12C139E7}" type="presParOf" srcId="{E4964E92-8584-43BB-BD74-14EBF7D5CC02}" destId="{1F318C58-75FE-4247-BF2A-AC4725A61403}" srcOrd="2" destOrd="0" presId="urn:microsoft.com/office/officeart/2005/8/layout/cycle4"/>
    <dgm:cxn modelId="{AF91C27D-8F30-429B-B1F7-CF24B7263A3D}" type="presParOf" srcId="{E4964E92-8584-43BB-BD74-14EBF7D5CC02}" destId="{1A7DE751-A9BA-46D6-B54C-6BB2766522BD}"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8BA3D2-83AB-447B-A106-9093F5C7C2D0}" type="doc">
      <dgm:prSet loTypeId="urn:microsoft.com/office/officeart/2005/8/layout/cycle4" loCatId="cycle" qsTypeId="urn:microsoft.com/office/officeart/2005/8/quickstyle/simple3" qsCatId="simple" csTypeId="urn:microsoft.com/office/officeart/2005/8/colors/colorful1" csCatId="colorful" phldr="1"/>
      <dgm:spPr/>
      <dgm:t>
        <a:bodyPr/>
        <a:lstStyle/>
        <a:p>
          <a:endParaRPr lang="en-US"/>
        </a:p>
      </dgm:t>
    </dgm:pt>
    <dgm:pt modelId="{BDBD3C98-4E80-48BA-852A-BE64EC89CB85}">
      <dgm:prSet phldrT="[Text]" custT="1"/>
      <dgm:spPr/>
      <dgm:t>
        <a:bodyPr lIns="0" rIns="0"/>
        <a:lstStyle/>
        <a:p>
          <a:pPr algn="l"/>
          <a:endParaRPr lang="en-US" sz="2000" dirty="0">
            <a:solidFill>
              <a:schemeClr val="bg1"/>
            </a:solidFill>
            <a:effectLst>
              <a:glow rad="63500">
                <a:schemeClr val="accent3">
                  <a:satMod val="175000"/>
                  <a:alpha val="40000"/>
                </a:schemeClr>
              </a:glow>
            </a:effectLst>
          </a:endParaRPr>
        </a:p>
      </dgm:t>
    </dgm:pt>
    <dgm:pt modelId="{79FD0A13-9FCD-4A4F-94BE-0C8E3BFD00A8}" type="parTrans" cxnId="{F02A6B8F-F61E-4AF1-9847-8BE4A630E842}">
      <dgm:prSet/>
      <dgm:spPr/>
      <dgm:t>
        <a:bodyPr/>
        <a:lstStyle/>
        <a:p>
          <a:endParaRPr lang="en-US" sz="2000"/>
        </a:p>
      </dgm:t>
    </dgm:pt>
    <dgm:pt modelId="{2E434158-844A-4A5A-A40D-44C0886DAEEE}" type="sibTrans" cxnId="{F02A6B8F-F61E-4AF1-9847-8BE4A630E842}">
      <dgm:prSet/>
      <dgm:spPr/>
      <dgm:t>
        <a:bodyPr/>
        <a:lstStyle/>
        <a:p>
          <a:endParaRPr lang="en-US" sz="2000"/>
        </a:p>
      </dgm:t>
    </dgm:pt>
    <dgm:pt modelId="{93554AC1-C3AF-450A-B82D-EE973BE72137}">
      <dgm:prSet phldrT="[Text]" custT="1"/>
      <dgm:spPr>
        <a:solidFill>
          <a:schemeClr val="bg1">
            <a:lumMod val="75000"/>
          </a:schemeClr>
        </a:solidFill>
        <a:ln w="6350" cap="flat" cmpd="sng" algn="ctr">
          <a:noFill/>
          <a:prstDash val="solid"/>
          <a:miter lim="800000"/>
        </a:ln>
        <a:effectLst/>
        <a:scene3d>
          <a:camera prst="orthographicFront"/>
          <a:lightRig rig="flat" dir="t"/>
        </a:scene3d>
        <a:sp3d prstMaterial="dkEdge">
          <a:bevelT w="8200" h="38100"/>
        </a:sp3d>
      </dgm:spPr>
      <dgm:t>
        <a:bodyPr lIns="91440" rIns="0"/>
        <a:lstStyle/>
        <a:p>
          <a:pPr algn="r"/>
          <a:endParaRPr lang="en-US" sz="2000" dirty="0">
            <a:effectLst>
              <a:glow rad="63500">
                <a:schemeClr val="accent3">
                  <a:satMod val="175000"/>
                  <a:alpha val="40000"/>
                </a:schemeClr>
              </a:glow>
            </a:effectLst>
          </a:endParaRPr>
        </a:p>
      </dgm:t>
    </dgm:pt>
    <dgm:pt modelId="{AE92ECBF-557F-45C5-A5B7-8340FAB8BA5F}" type="parTrans" cxnId="{59A3F1D2-C436-4A60-A861-990BEAECA0B7}">
      <dgm:prSet/>
      <dgm:spPr/>
      <dgm:t>
        <a:bodyPr/>
        <a:lstStyle/>
        <a:p>
          <a:endParaRPr lang="en-US" sz="2000"/>
        </a:p>
      </dgm:t>
    </dgm:pt>
    <dgm:pt modelId="{EBA22197-3266-4DB4-AE78-F8776A32013B}" type="sibTrans" cxnId="{59A3F1D2-C436-4A60-A861-990BEAECA0B7}">
      <dgm:prSet/>
      <dgm:spPr/>
      <dgm:t>
        <a:bodyPr/>
        <a:lstStyle/>
        <a:p>
          <a:endParaRPr lang="en-US" sz="2000"/>
        </a:p>
      </dgm:t>
    </dgm:pt>
    <dgm:pt modelId="{12EDF1F5-604C-4EDE-81D1-167616DD3FD0}">
      <dgm:prSet phldrT="[Text]" custT="1"/>
      <dgm:spPr/>
      <dgm:t>
        <a:bodyPr lIns="0" tIns="182880" rIns="0" bIns="182880"/>
        <a:lstStyle/>
        <a:p>
          <a:pPr algn="r"/>
          <a:endParaRPr lang="en-US" sz="1500" kern="1200" dirty="0">
            <a:solidFill>
              <a:prstClr val="black"/>
            </a:solidFill>
            <a:effectLst>
              <a:glow rad="63500">
                <a:srgbClr val="A5A5A5">
                  <a:satMod val="175000"/>
                  <a:alpha val="40000"/>
                </a:srgbClr>
              </a:glow>
            </a:effectLst>
            <a:latin typeface="Calibri" panose="020F0502020204030204"/>
            <a:ea typeface="+mn-ea"/>
            <a:cs typeface="+mn-cs"/>
          </a:endParaRPr>
        </a:p>
      </dgm:t>
    </dgm:pt>
    <dgm:pt modelId="{3EAD85F4-FFD5-4D0F-9C0B-D38D604AE023}" type="parTrans" cxnId="{FCF845D7-A69E-40F4-89BF-C3CD48D141CD}">
      <dgm:prSet/>
      <dgm:spPr/>
      <dgm:t>
        <a:bodyPr/>
        <a:lstStyle/>
        <a:p>
          <a:endParaRPr lang="en-US" sz="2000"/>
        </a:p>
      </dgm:t>
    </dgm:pt>
    <dgm:pt modelId="{F8C7DD93-BA17-4211-84DE-BD8E10A26404}" type="sibTrans" cxnId="{FCF845D7-A69E-40F4-89BF-C3CD48D141CD}">
      <dgm:prSet/>
      <dgm:spPr/>
      <dgm:t>
        <a:bodyPr/>
        <a:lstStyle/>
        <a:p>
          <a:endParaRPr lang="en-US" sz="2000"/>
        </a:p>
      </dgm:t>
    </dgm:pt>
    <dgm:pt modelId="{7F724440-1BF1-468A-BA6F-779319DA2C37}">
      <dgm:prSet phldrT="[Text]" custT="1"/>
      <dgm:spPr>
        <a:gradFill rotWithShape="0">
          <a:gsLst>
            <a:gs pos="0">
              <a:schemeClr val="accent5">
                <a:hueOff val="0"/>
                <a:satOff val="0"/>
                <a:lum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dgm:spPr>
      <dgm:t>
        <a:bodyPr lIns="0" rIns="0"/>
        <a:lstStyle/>
        <a:p>
          <a:pPr algn="l"/>
          <a:endParaRPr lang="en-US" sz="2000" dirty="0"/>
        </a:p>
      </dgm:t>
    </dgm:pt>
    <dgm:pt modelId="{0C5E6D5F-4464-4F0E-AABC-A9D933B59F01}" type="parTrans" cxnId="{0F57D769-76B1-4AD4-9663-C039F9D34BBA}">
      <dgm:prSet/>
      <dgm:spPr/>
      <dgm:t>
        <a:bodyPr/>
        <a:lstStyle/>
        <a:p>
          <a:endParaRPr lang="en-US" sz="2000"/>
        </a:p>
      </dgm:t>
    </dgm:pt>
    <dgm:pt modelId="{93B7CEE2-FA03-4E03-8592-D3D2DD7CA416}" type="sibTrans" cxnId="{0F57D769-76B1-4AD4-9663-C039F9D34BBA}">
      <dgm:prSet/>
      <dgm:spPr/>
      <dgm:t>
        <a:bodyPr/>
        <a:lstStyle/>
        <a:p>
          <a:endParaRPr lang="en-US" sz="2000"/>
        </a:p>
      </dgm:t>
    </dgm:pt>
    <dgm:pt modelId="{E0DD9F18-55F0-4CAD-82E9-9FB3EFDEDDB1}">
      <dgm:prSet phldrT="[Text]" custT="1"/>
      <dgm:spPr>
        <a:solidFill>
          <a:schemeClr val="accent1">
            <a:lumMod val="20000"/>
            <a:lumOff val="80000"/>
            <a:alpha val="90000"/>
          </a:schemeClr>
        </a:solidFill>
      </dgm:spPr>
      <dgm:t>
        <a:bodyPr lIns="0" tIns="0" rIns="0" anchor="b" anchorCtr="0"/>
        <a:lstStyle/>
        <a:p>
          <a:pPr algn="l"/>
          <a:endParaRPr lang="en-US" sz="1800" dirty="0">
            <a:latin typeface="+mn-lt"/>
          </a:endParaRPr>
        </a:p>
      </dgm:t>
    </dgm:pt>
    <dgm:pt modelId="{9A2B2DF6-D733-4119-8A6C-A4A5DF44FFCD}" type="parTrans" cxnId="{79BD4285-179A-4C7F-BBB2-CDEDB1AE6524}">
      <dgm:prSet/>
      <dgm:spPr/>
      <dgm:t>
        <a:bodyPr/>
        <a:lstStyle/>
        <a:p>
          <a:endParaRPr lang="en-US" sz="2000"/>
        </a:p>
      </dgm:t>
    </dgm:pt>
    <dgm:pt modelId="{A02B9A62-EDAE-4EB4-8CF9-EA4E218B3EB8}" type="sibTrans" cxnId="{79BD4285-179A-4C7F-BBB2-CDEDB1AE6524}">
      <dgm:prSet/>
      <dgm:spPr/>
      <dgm:t>
        <a:bodyPr/>
        <a:lstStyle/>
        <a:p>
          <a:endParaRPr lang="en-US" sz="2000"/>
        </a:p>
      </dgm:t>
    </dgm:pt>
    <dgm:pt modelId="{B5FCDCBF-4D5F-48DE-8139-52168449AA28}">
      <dgm:prSet phldrT="[Text]" custT="1"/>
      <dgm:spPr>
        <a:solidFill>
          <a:schemeClr val="accent3">
            <a:lumMod val="40000"/>
            <a:lumOff val="60000"/>
            <a:alpha val="90000"/>
          </a:schemeClr>
        </a:solidFill>
      </dgm:spPr>
      <dgm:t>
        <a:bodyPr lIns="0" rIns="0"/>
        <a:lstStyle/>
        <a:p>
          <a:pPr algn="l"/>
          <a:endParaRPr lang="en-US" sz="2400" dirty="0"/>
        </a:p>
      </dgm:t>
    </dgm:pt>
    <dgm:pt modelId="{C2BF4894-6D80-4795-9BD4-9E8EB3C9CA99}" type="parTrans" cxnId="{145D4984-8687-4AC5-8C4C-9D292B8BF15C}">
      <dgm:prSet/>
      <dgm:spPr/>
      <dgm:t>
        <a:bodyPr/>
        <a:lstStyle/>
        <a:p>
          <a:endParaRPr lang="en-US" sz="2000"/>
        </a:p>
      </dgm:t>
    </dgm:pt>
    <dgm:pt modelId="{9AE216A8-440B-4FFC-81EF-72F9D2B1EC03}" type="sibTrans" cxnId="{145D4984-8687-4AC5-8C4C-9D292B8BF15C}">
      <dgm:prSet/>
      <dgm:spPr/>
      <dgm:t>
        <a:bodyPr/>
        <a:lstStyle/>
        <a:p>
          <a:endParaRPr lang="en-US" sz="2000"/>
        </a:p>
      </dgm:t>
    </dgm:pt>
    <dgm:pt modelId="{B3BF57FB-05FA-4791-9A24-F9008DEE755A}">
      <dgm:prSet phldrT="[Text]" custT="1"/>
      <dgm:spPr>
        <a:solidFill>
          <a:schemeClr val="accent1">
            <a:lumMod val="20000"/>
            <a:lumOff val="80000"/>
            <a:alpha val="90000"/>
          </a:schemeClr>
        </a:solidFill>
      </dgm:spPr>
      <dgm:t>
        <a:bodyPr lIns="0" tIns="0" rIns="0" anchor="b" anchorCtr="0"/>
        <a:lstStyle/>
        <a:p>
          <a:pPr algn="l"/>
          <a:endParaRPr lang="en-US" sz="1800" dirty="0">
            <a:latin typeface="+mn-lt"/>
          </a:endParaRPr>
        </a:p>
      </dgm:t>
    </dgm:pt>
    <dgm:pt modelId="{2FBF4DEB-98B7-4131-8057-266AC6727377}" type="parTrans" cxnId="{F567F266-7251-42F8-A685-B8E57647EB9A}">
      <dgm:prSet/>
      <dgm:spPr/>
      <dgm:t>
        <a:bodyPr/>
        <a:lstStyle/>
        <a:p>
          <a:endParaRPr lang="en-US" sz="2000"/>
        </a:p>
      </dgm:t>
    </dgm:pt>
    <dgm:pt modelId="{FBEC30A8-AC45-443D-BB06-CDBE4271C73A}" type="sibTrans" cxnId="{F567F266-7251-42F8-A685-B8E57647EB9A}">
      <dgm:prSet/>
      <dgm:spPr/>
      <dgm:t>
        <a:bodyPr/>
        <a:lstStyle/>
        <a:p>
          <a:endParaRPr lang="en-US" sz="2000"/>
        </a:p>
      </dgm:t>
    </dgm:pt>
    <dgm:pt modelId="{30AD207F-025A-49D8-987F-E1594367FDA5}">
      <dgm:prSet phldrT="[Text]" custT="1"/>
      <dgm:spPr>
        <a:solidFill>
          <a:schemeClr val="accent2">
            <a:lumMod val="20000"/>
            <a:lumOff val="80000"/>
            <a:alpha val="90000"/>
          </a:schemeClr>
        </a:solidFill>
      </dgm:spPr>
      <dgm:t>
        <a:bodyPr/>
        <a:lstStyle/>
        <a:p>
          <a:pPr algn="l"/>
          <a:endParaRPr lang="en-US" sz="2400" dirty="0">
            <a:latin typeface="+mn-lt"/>
            <a:cs typeface="Arial"/>
          </a:endParaRPr>
        </a:p>
      </dgm:t>
    </dgm:pt>
    <dgm:pt modelId="{4480B3FA-54D2-4D1B-8FEE-0C84E7933A2F}" type="parTrans" cxnId="{FF134C2A-7C1B-449B-8B33-37BBDE94564A}">
      <dgm:prSet/>
      <dgm:spPr/>
      <dgm:t>
        <a:bodyPr/>
        <a:lstStyle/>
        <a:p>
          <a:endParaRPr lang="en-US"/>
        </a:p>
      </dgm:t>
    </dgm:pt>
    <dgm:pt modelId="{19A77508-67CA-4BDD-9403-D9351E192740}" type="sibTrans" cxnId="{FF134C2A-7C1B-449B-8B33-37BBDE94564A}">
      <dgm:prSet/>
      <dgm:spPr/>
      <dgm:t>
        <a:bodyPr/>
        <a:lstStyle/>
        <a:p>
          <a:endParaRPr lang="en-US"/>
        </a:p>
      </dgm:t>
    </dgm:pt>
    <dgm:pt modelId="{12B858AD-208B-4DAA-931E-4D11FD5D503F}">
      <dgm:prSet phldrT="[Text]" custT="1"/>
      <dgm:spPr>
        <a:solidFill>
          <a:schemeClr val="accent4">
            <a:lumMod val="20000"/>
            <a:lumOff val="80000"/>
            <a:alpha val="90000"/>
          </a:schemeClr>
        </a:solidFill>
      </dgm:spPr>
      <dgm:t>
        <a:bodyPr lIns="0" rIns="0" anchor="t" anchorCtr="0"/>
        <a:lstStyle/>
        <a:p>
          <a:pPr algn="l"/>
          <a:endParaRPr lang="en-US" sz="2000" dirty="0"/>
        </a:p>
      </dgm:t>
    </dgm:pt>
    <dgm:pt modelId="{1952AFC4-5FD5-4F5F-B1CB-41E2C7557D29}" type="parTrans" cxnId="{B7F978A0-ADBA-4000-8F12-5395F153C9C4}">
      <dgm:prSet/>
      <dgm:spPr/>
      <dgm:t>
        <a:bodyPr/>
        <a:lstStyle/>
        <a:p>
          <a:endParaRPr lang="en-US"/>
        </a:p>
      </dgm:t>
    </dgm:pt>
    <dgm:pt modelId="{7C4372EB-57B1-4D52-8834-E9CA51A60CB8}" type="sibTrans" cxnId="{B7F978A0-ADBA-4000-8F12-5395F153C9C4}">
      <dgm:prSet/>
      <dgm:spPr/>
      <dgm:t>
        <a:bodyPr/>
        <a:lstStyle/>
        <a:p>
          <a:endParaRPr lang="en-US"/>
        </a:p>
      </dgm:t>
    </dgm:pt>
    <dgm:pt modelId="{601B6977-641D-4A2F-89A3-A1EDDC29DE58}">
      <dgm:prSet phldrT="[Text]" custT="1"/>
      <dgm:spPr>
        <a:solidFill>
          <a:schemeClr val="accent4">
            <a:lumMod val="20000"/>
            <a:lumOff val="80000"/>
            <a:alpha val="90000"/>
          </a:schemeClr>
        </a:solidFill>
      </dgm:spPr>
      <dgm:t>
        <a:bodyPr lIns="0" rIns="0" anchor="t" anchorCtr="0"/>
        <a:lstStyle/>
        <a:p>
          <a:pPr algn="l"/>
          <a:endParaRPr lang="en-US" sz="2000" dirty="0">
            <a:latin typeface="+mn-lt"/>
          </a:endParaRPr>
        </a:p>
      </dgm:t>
    </dgm:pt>
    <dgm:pt modelId="{A87C5402-ADB7-45C0-ADC5-9FFAA0EC9BE4}" type="parTrans" cxnId="{E1F31187-897C-4288-BED7-28C6967DD58C}">
      <dgm:prSet/>
      <dgm:spPr/>
      <dgm:t>
        <a:bodyPr/>
        <a:lstStyle/>
        <a:p>
          <a:endParaRPr lang="en-US"/>
        </a:p>
      </dgm:t>
    </dgm:pt>
    <dgm:pt modelId="{D66EB002-CD55-44EB-8E91-BF176F5CD14E}" type="sibTrans" cxnId="{E1F31187-897C-4288-BED7-28C6967DD58C}">
      <dgm:prSet/>
      <dgm:spPr/>
      <dgm:t>
        <a:bodyPr/>
        <a:lstStyle/>
        <a:p>
          <a:endParaRPr lang="en-US"/>
        </a:p>
      </dgm:t>
    </dgm:pt>
    <dgm:pt modelId="{56839BC4-7638-430E-B74D-0F77913EA70E}">
      <dgm:prSet/>
      <dgm:spPr/>
      <dgm:t>
        <a:bodyPr/>
        <a:lstStyle/>
        <a:p>
          <a:endParaRPr lang="en-US"/>
        </a:p>
      </dgm:t>
    </dgm:pt>
    <dgm:pt modelId="{1B12F934-EF9E-47BD-A4BF-89F59485B649}" type="parTrans" cxnId="{F55FCEA2-3518-46F1-B8BA-5ED7007BD628}">
      <dgm:prSet/>
      <dgm:spPr/>
      <dgm:t>
        <a:bodyPr/>
        <a:lstStyle/>
        <a:p>
          <a:endParaRPr lang="en-US"/>
        </a:p>
      </dgm:t>
    </dgm:pt>
    <dgm:pt modelId="{29219333-3EEA-41E9-94D9-4CA38BA78B19}" type="sibTrans" cxnId="{F55FCEA2-3518-46F1-B8BA-5ED7007BD628}">
      <dgm:prSet/>
      <dgm:spPr/>
      <dgm:t>
        <a:bodyPr/>
        <a:lstStyle/>
        <a:p>
          <a:endParaRPr lang="en-US"/>
        </a:p>
      </dgm:t>
    </dgm:pt>
    <dgm:pt modelId="{B7B5ADBA-B77F-4C86-AFA5-2F265EC641F4}">
      <dgm:prSet/>
      <dgm:spPr/>
      <dgm:t>
        <a:bodyPr/>
        <a:lstStyle/>
        <a:p>
          <a:endParaRPr lang="en-US"/>
        </a:p>
      </dgm:t>
    </dgm:pt>
    <dgm:pt modelId="{C13F6EB0-C652-4EDB-8E79-2130DAEC6C7B}" type="parTrans" cxnId="{F0F90FE4-222E-42A8-AB46-5F0EB6C4F97C}">
      <dgm:prSet/>
      <dgm:spPr/>
      <dgm:t>
        <a:bodyPr/>
        <a:lstStyle/>
        <a:p>
          <a:endParaRPr lang="en-US"/>
        </a:p>
      </dgm:t>
    </dgm:pt>
    <dgm:pt modelId="{3B47D1D4-9D8C-435C-BF30-80BA3C22813C}" type="sibTrans" cxnId="{F0F90FE4-222E-42A8-AB46-5F0EB6C4F97C}">
      <dgm:prSet/>
      <dgm:spPr/>
      <dgm:t>
        <a:bodyPr/>
        <a:lstStyle/>
        <a:p>
          <a:endParaRPr lang="en-US"/>
        </a:p>
      </dgm:t>
    </dgm:pt>
    <dgm:pt modelId="{877194DB-69B6-4F3B-93BA-345E6A1BC61E}">
      <dgm:prSet/>
      <dgm:spPr/>
      <dgm:t>
        <a:bodyPr/>
        <a:lstStyle/>
        <a:p>
          <a:endParaRPr lang="en-US"/>
        </a:p>
      </dgm:t>
    </dgm:pt>
    <dgm:pt modelId="{919E2464-0E90-4C95-8266-E3EC98FA465B}" type="parTrans" cxnId="{9AA63FEC-FAC1-4901-B598-A99C259EBC38}">
      <dgm:prSet/>
      <dgm:spPr/>
      <dgm:t>
        <a:bodyPr/>
        <a:lstStyle/>
        <a:p>
          <a:endParaRPr lang="en-US"/>
        </a:p>
      </dgm:t>
    </dgm:pt>
    <dgm:pt modelId="{8C979D01-270E-4446-AD05-2ED2F8AB1A05}" type="sibTrans" cxnId="{9AA63FEC-FAC1-4901-B598-A99C259EBC38}">
      <dgm:prSet/>
      <dgm:spPr/>
      <dgm:t>
        <a:bodyPr/>
        <a:lstStyle/>
        <a:p>
          <a:endParaRPr lang="en-US"/>
        </a:p>
      </dgm:t>
    </dgm:pt>
    <dgm:pt modelId="{E4964E92-8584-43BB-BD74-14EBF7D5CC02}" type="pres">
      <dgm:prSet presAssocID="{908BA3D2-83AB-447B-A106-9093F5C7C2D0}" presName="cycleMatrixDiagram" presStyleCnt="0">
        <dgm:presLayoutVars>
          <dgm:chMax val="1"/>
          <dgm:dir/>
          <dgm:animLvl val="lvl"/>
          <dgm:resizeHandles val="exact"/>
        </dgm:presLayoutVars>
      </dgm:prSet>
      <dgm:spPr/>
    </dgm:pt>
    <dgm:pt modelId="{3D9420D9-66BA-446E-B6E4-BE001F02AB33}" type="pres">
      <dgm:prSet presAssocID="{908BA3D2-83AB-447B-A106-9093F5C7C2D0}" presName="children" presStyleCnt="0"/>
      <dgm:spPr/>
    </dgm:pt>
    <dgm:pt modelId="{E8788CCB-0332-4DC4-B646-315584B86EA8}" type="pres">
      <dgm:prSet presAssocID="{908BA3D2-83AB-447B-A106-9093F5C7C2D0}" presName="child1group" presStyleCnt="0"/>
      <dgm:spPr/>
    </dgm:pt>
    <dgm:pt modelId="{33C21FFE-2D02-4537-83CF-6DE223171FE1}" type="pres">
      <dgm:prSet presAssocID="{908BA3D2-83AB-447B-A106-9093F5C7C2D0}" presName="child1" presStyleLbl="bgAcc1" presStyleIdx="0" presStyleCnt="4" custScaleX="251274" custScaleY="169977" custLinFactNeighborX="-44706"/>
      <dgm:spPr/>
    </dgm:pt>
    <dgm:pt modelId="{2D5479C7-BFF8-43AF-ADB2-AC86D27E5A1E}" type="pres">
      <dgm:prSet presAssocID="{908BA3D2-83AB-447B-A106-9093F5C7C2D0}" presName="child1Text" presStyleLbl="bgAcc1" presStyleIdx="0" presStyleCnt="4">
        <dgm:presLayoutVars>
          <dgm:bulletEnabled val="1"/>
        </dgm:presLayoutVars>
      </dgm:prSet>
      <dgm:spPr/>
    </dgm:pt>
    <dgm:pt modelId="{A221FED0-F25B-41A5-9336-1B73DC55DEFD}" type="pres">
      <dgm:prSet presAssocID="{908BA3D2-83AB-447B-A106-9093F5C7C2D0}" presName="child2group" presStyleCnt="0"/>
      <dgm:spPr/>
    </dgm:pt>
    <dgm:pt modelId="{8BEE3CC7-96EC-4250-A74D-6A2CC6A94176}" type="pres">
      <dgm:prSet presAssocID="{908BA3D2-83AB-447B-A106-9093F5C7C2D0}" presName="child2" presStyleLbl="bgAcc1" presStyleIdx="1" presStyleCnt="4" custScaleX="254383" custScaleY="169977" custLinFactNeighborX="47496"/>
      <dgm:spPr/>
    </dgm:pt>
    <dgm:pt modelId="{C755D3DC-7CD9-407E-A7ED-65A3ADE9DEDD}" type="pres">
      <dgm:prSet presAssocID="{908BA3D2-83AB-447B-A106-9093F5C7C2D0}" presName="child2Text" presStyleLbl="bgAcc1" presStyleIdx="1" presStyleCnt="4">
        <dgm:presLayoutVars>
          <dgm:bulletEnabled val="1"/>
        </dgm:presLayoutVars>
      </dgm:prSet>
      <dgm:spPr/>
    </dgm:pt>
    <dgm:pt modelId="{A351B622-C3D8-4B71-ACF7-51CB426EC384}" type="pres">
      <dgm:prSet presAssocID="{908BA3D2-83AB-447B-A106-9093F5C7C2D0}" presName="child3group" presStyleCnt="0"/>
      <dgm:spPr/>
    </dgm:pt>
    <dgm:pt modelId="{FB457E61-D478-4980-BE24-50DA010A7224}" type="pres">
      <dgm:prSet presAssocID="{908BA3D2-83AB-447B-A106-9093F5C7C2D0}" presName="child3" presStyleLbl="bgAcc1" presStyleIdx="2" presStyleCnt="4" custScaleX="254383" custScaleY="186225" custLinFactNeighborX="47496"/>
      <dgm:spPr/>
    </dgm:pt>
    <dgm:pt modelId="{32449C1E-36BF-47AA-9125-5CD088789611}" type="pres">
      <dgm:prSet presAssocID="{908BA3D2-83AB-447B-A106-9093F5C7C2D0}" presName="child3Text" presStyleLbl="bgAcc1" presStyleIdx="2" presStyleCnt="4">
        <dgm:presLayoutVars>
          <dgm:bulletEnabled val="1"/>
        </dgm:presLayoutVars>
      </dgm:prSet>
      <dgm:spPr/>
    </dgm:pt>
    <dgm:pt modelId="{E773B203-63FE-48FC-BF54-A0B1DD3ACC72}" type="pres">
      <dgm:prSet presAssocID="{908BA3D2-83AB-447B-A106-9093F5C7C2D0}" presName="child4group" presStyleCnt="0"/>
      <dgm:spPr/>
    </dgm:pt>
    <dgm:pt modelId="{4AE3236B-CEEA-4599-AB79-2DDA72A71AA5}" type="pres">
      <dgm:prSet presAssocID="{908BA3D2-83AB-447B-A106-9093F5C7C2D0}" presName="child4" presStyleLbl="bgAcc1" presStyleIdx="3" presStyleCnt="4" custScaleX="251274" custScaleY="193127" custLinFactNeighborX="-45016" custLinFactNeighborY="-2420"/>
      <dgm:spPr/>
    </dgm:pt>
    <dgm:pt modelId="{3F197C1F-F649-4A36-B740-13C37117F4D4}" type="pres">
      <dgm:prSet presAssocID="{908BA3D2-83AB-447B-A106-9093F5C7C2D0}" presName="child4Text" presStyleLbl="bgAcc1" presStyleIdx="3" presStyleCnt="4">
        <dgm:presLayoutVars>
          <dgm:bulletEnabled val="1"/>
        </dgm:presLayoutVars>
      </dgm:prSet>
      <dgm:spPr/>
    </dgm:pt>
    <dgm:pt modelId="{7847DE0E-730C-41FB-BB3F-6904061EF0DB}" type="pres">
      <dgm:prSet presAssocID="{908BA3D2-83AB-447B-A106-9093F5C7C2D0}" presName="childPlaceholder" presStyleCnt="0"/>
      <dgm:spPr/>
    </dgm:pt>
    <dgm:pt modelId="{FA5BEC39-AF86-487A-AE33-610F854519B5}" type="pres">
      <dgm:prSet presAssocID="{908BA3D2-83AB-447B-A106-9093F5C7C2D0}" presName="circle" presStyleCnt="0"/>
      <dgm:spPr/>
    </dgm:pt>
    <dgm:pt modelId="{AB528ECB-89CA-4A65-A5C8-F31E4FEB04F4}" type="pres">
      <dgm:prSet presAssocID="{908BA3D2-83AB-447B-A106-9093F5C7C2D0}" presName="quadrant1" presStyleLbl="node1" presStyleIdx="0" presStyleCnt="4">
        <dgm:presLayoutVars>
          <dgm:chMax val="1"/>
          <dgm:bulletEnabled val="1"/>
        </dgm:presLayoutVars>
      </dgm:prSet>
      <dgm:spPr/>
    </dgm:pt>
    <dgm:pt modelId="{DDAEF52F-6733-43D6-8015-F8990F85FAB8}" type="pres">
      <dgm:prSet presAssocID="{908BA3D2-83AB-447B-A106-9093F5C7C2D0}" presName="quadrant2" presStyleLbl="node1" presStyleIdx="1" presStyleCnt="4">
        <dgm:presLayoutVars>
          <dgm:chMax val="1"/>
          <dgm:bulletEnabled val="1"/>
        </dgm:presLayoutVars>
      </dgm:prSet>
      <dgm:spPr>
        <a:xfrm rot="5400000">
          <a:off x="5236386" y="234724"/>
          <a:ext cx="1783083" cy="1783083"/>
        </a:xfrm>
        <a:prstGeom prst="pieWedge">
          <a:avLst/>
        </a:prstGeom>
      </dgm:spPr>
    </dgm:pt>
    <dgm:pt modelId="{A5225F57-81AC-44AC-8CD1-B68DDD39FF3C}" type="pres">
      <dgm:prSet presAssocID="{908BA3D2-83AB-447B-A106-9093F5C7C2D0}" presName="quadrant3" presStyleLbl="node1" presStyleIdx="2" presStyleCnt="4" custLinFactNeighborX="-804" custLinFactNeighborY="7417">
        <dgm:presLayoutVars>
          <dgm:chMax val="1"/>
          <dgm:bulletEnabled val="1"/>
        </dgm:presLayoutVars>
      </dgm:prSet>
      <dgm:spPr/>
    </dgm:pt>
    <dgm:pt modelId="{C142F253-7D28-44DB-B5FF-E5A9EE7E5C10}" type="pres">
      <dgm:prSet presAssocID="{908BA3D2-83AB-447B-A106-9093F5C7C2D0}" presName="quadrant4" presStyleLbl="node1" presStyleIdx="3" presStyleCnt="4">
        <dgm:presLayoutVars>
          <dgm:chMax val="1"/>
          <dgm:bulletEnabled val="1"/>
        </dgm:presLayoutVars>
      </dgm:prSet>
      <dgm:spPr/>
    </dgm:pt>
    <dgm:pt modelId="{4F7D981A-7806-44B2-85FD-6B4ABA45A513}" type="pres">
      <dgm:prSet presAssocID="{908BA3D2-83AB-447B-A106-9093F5C7C2D0}" presName="quadrantPlaceholder" presStyleCnt="0"/>
      <dgm:spPr/>
    </dgm:pt>
    <dgm:pt modelId="{1F318C58-75FE-4247-BF2A-AC4725A61403}" type="pres">
      <dgm:prSet presAssocID="{908BA3D2-83AB-447B-A106-9093F5C7C2D0}" presName="center1" presStyleLbl="fgShp" presStyleIdx="0" presStyleCnt="2" custScaleX="321813" custScaleY="360707" custLinFactNeighborX="-10167" custLinFactNeighborY="-5747"/>
      <dgm:spPr>
        <a:gradFill rotWithShape="0">
          <a:gsLst>
            <a:gs pos="47000">
              <a:schemeClr val="accent2">
                <a:tint val="40000"/>
                <a:hueOff val="0"/>
                <a:satOff val="0"/>
                <a:lumOff val="0"/>
                <a:lumMod val="110000"/>
                <a:satMod val="105000"/>
                <a:tint val="67000"/>
                <a:alpha val="22000"/>
              </a:schemeClr>
            </a:gs>
            <a:gs pos="50000">
              <a:schemeClr val="accent2">
                <a:tint val="40000"/>
                <a:hueOff val="0"/>
                <a:satOff val="0"/>
                <a:lumOff val="0"/>
                <a:alphaOff val="0"/>
                <a:lumMod val="105000"/>
                <a:satMod val="103000"/>
                <a:tint val="73000"/>
              </a:schemeClr>
            </a:gs>
            <a:gs pos="100000">
              <a:schemeClr val="accent2">
                <a:tint val="40000"/>
                <a:hueOff val="0"/>
                <a:satOff val="0"/>
                <a:lumOff val="0"/>
                <a:alphaOff val="0"/>
                <a:lumMod val="105000"/>
                <a:satMod val="109000"/>
                <a:tint val="81000"/>
              </a:schemeClr>
            </a:gs>
          </a:gsLst>
        </a:gradFill>
        <a:ln>
          <a:solidFill>
            <a:schemeClr val="lt1">
              <a:hueOff val="0"/>
              <a:satOff val="0"/>
              <a:lumOff val="0"/>
              <a:alpha val="0"/>
            </a:schemeClr>
          </a:solidFill>
        </a:ln>
      </dgm:spPr>
    </dgm:pt>
    <dgm:pt modelId="{1A7DE751-A9BA-46D6-B54C-6BB2766522BD}" type="pres">
      <dgm:prSet presAssocID="{908BA3D2-83AB-447B-A106-9093F5C7C2D0}" presName="center2" presStyleLbl="fgShp" presStyleIdx="1" presStyleCnt="2" custScaleX="316089" custScaleY="388475" custLinFactNeighborX="-3525" custLinFactNeighborY="-15151"/>
      <dgm:spPr>
        <a:gradFill rotWithShape="0">
          <a:gsLst>
            <a:gs pos="62000">
              <a:schemeClr val="accent2">
                <a:tint val="40000"/>
                <a:hueOff val="0"/>
                <a:satOff val="0"/>
                <a:lumOff val="0"/>
                <a:lumMod val="110000"/>
                <a:satMod val="105000"/>
                <a:tint val="67000"/>
                <a:alpha val="0"/>
              </a:schemeClr>
            </a:gs>
            <a:gs pos="50000">
              <a:schemeClr val="accent2">
                <a:tint val="40000"/>
                <a:hueOff val="0"/>
                <a:satOff val="0"/>
                <a:lumOff val="0"/>
                <a:alphaOff val="0"/>
                <a:lumMod val="105000"/>
                <a:satMod val="103000"/>
                <a:tint val="73000"/>
              </a:schemeClr>
            </a:gs>
            <a:gs pos="100000">
              <a:schemeClr val="accent2">
                <a:tint val="40000"/>
                <a:hueOff val="0"/>
                <a:satOff val="0"/>
                <a:lumOff val="0"/>
                <a:alphaOff val="0"/>
                <a:lumMod val="105000"/>
                <a:satMod val="109000"/>
                <a:tint val="81000"/>
              </a:schemeClr>
            </a:gs>
          </a:gsLst>
        </a:gradFill>
        <a:ln>
          <a:solidFill>
            <a:schemeClr val="lt1">
              <a:hueOff val="0"/>
              <a:satOff val="0"/>
              <a:lumOff val="0"/>
              <a:alpha val="0"/>
            </a:schemeClr>
          </a:solidFill>
        </a:ln>
      </dgm:spPr>
    </dgm:pt>
  </dgm:ptLst>
  <dgm:cxnLst>
    <dgm:cxn modelId="{06B0070E-EAD2-464D-8726-5FDB5B334317}" type="presOf" srcId="{908BA3D2-83AB-447B-A106-9093F5C7C2D0}" destId="{E4964E92-8584-43BB-BD74-14EBF7D5CC02}" srcOrd="0" destOrd="0" presId="urn:microsoft.com/office/officeart/2005/8/layout/cycle4"/>
    <dgm:cxn modelId="{443A1610-D4E5-4DAC-B0A3-C023AD99078A}" type="presOf" srcId="{B3BF57FB-05FA-4791-9A24-F9008DEE755A}" destId="{4AE3236B-CEEA-4599-AB79-2DDA72A71AA5}" srcOrd="0" destOrd="1" presId="urn:microsoft.com/office/officeart/2005/8/layout/cycle4"/>
    <dgm:cxn modelId="{CA827126-7103-44FE-BF87-71322669E8EF}" type="presOf" srcId="{BDBD3C98-4E80-48BA-852A-BE64EC89CB85}" destId="{AB528ECB-89CA-4A65-A5C8-F31E4FEB04F4}" srcOrd="0" destOrd="0" presId="urn:microsoft.com/office/officeart/2005/8/layout/cycle4"/>
    <dgm:cxn modelId="{46A51128-581C-4D4D-8BFB-ADA86A6C06A7}" type="presOf" srcId="{12B858AD-208B-4DAA-931E-4D11FD5D503F}" destId="{FB457E61-D478-4980-BE24-50DA010A7224}" srcOrd="0" destOrd="1" presId="urn:microsoft.com/office/officeart/2005/8/layout/cycle4"/>
    <dgm:cxn modelId="{FF134C2A-7C1B-449B-8B33-37BBDE94564A}" srcId="{BDBD3C98-4E80-48BA-852A-BE64EC89CB85}" destId="{30AD207F-025A-49D8-987F-E1594367FDA5}" srcOrd="0" destOrd="0" parTransId="{4480B3FA-54D2-4D1B-8FEE-0C84E7933A2F}" sibTransId="{19A77508-67CA-4BDD-9403-D9351E192740}"/>
    <dgm:cxn modelId="{7564373F-3FE3-40E4-847D-BCF757957B24}" type="presOf" srcId="{93554AC1-C3AF-450A-B82D-EE973BE72137}" destId="{DDAEF52F-6733-43D6-8015-F8990F85FAB8}" srcOrd="0" destOrd="0" presId="urn:microsoft.com/office/officeart/2005/8/layout/cycle4"/>
    <dgm:cxn modelId="{F567F266-7251-42F8-A685-B8E57647EB9A}" srcId="{7F724440-1BF1-468A-BA6F-779319DA2C37}" destId="{B3BF57FB-05FA-4791-9A24-F9008DEE755A}" srcOrd="1" destOrd="0" parTransId="{2FBF4DEB-98B7-4131-8057-266AC6727377}" sibTransId="{FBEC30A8-AC45-443D-BB06-CDBE4271C73A}"/>
    <dgm:cxn modelId="{0F57D769-76B1-4AD4-9663-C039F9D34BBA}" srcId="{908BA3D2-83AB-447B-A106-9093F5C7C2D0}" destId="{7F724440-1BF1-468A-BA6F-779319DA2C37}" srcOrd="3" destOrd="0" parTransId="{0C5E6D5F-4464-4F0E-AABC-A9D933B59F01}" sibTransId="{93B7CEE2-FA03-4E03-8592-D3D2DD7CA416}"/>
    <dgm:cxn modelId="{60C2144A-1CF1-499E-9269-044C3376D271}" type="presOf" srcId="{12B858AD-208B-4DAA-931E-4D11FD5D503F}" destId="{32449C1E-36BF-47AA-9125-5CD088789611}" srcOrd="1" destOrd="1" presId="urn:microsoft.com/office/officeart/2005/8/layout/cycle4"/>
    <dgm:cxn modelId="{D4DAB877-AE46-4A8C-BE3D-784C49F7E227}" type="presOf" srcId="{7F724440-1BF1-468A-BA6F-779319DA2C37}" destId="{C142F253-7D28-44DB-B5FF-E5A9EE7E5C10}" srcOrd="0" destOrd="0" presId="urn:microsoft.com/office/officeart/2005/8/layout/cycle4"/>
    <dgm:cxn modelId="{145D4984-8687-4AC5-8C4C-9D292B8BF15C}" srcId="{93554AC1-C3AF-450A-B82D-EE973BE72137}" destId="{B5FCDCBF-4D5F-48DE-8139-52168449AA28}" srcOrd="0" destOrd="0" parTransId="{C2BF4894-6D80-4795-9BD4-9E8EB3C9CA99}" sibTransId="{9AE216A8-440B-4FFC-81EF-72F9D2B1EC03}"/>
    <dgm:cxn modelId="{79BD4285-179A-4C7F-BBB2-CDEDB1AE6524}" srcId="{7F724440-1BF1-468A-BA6F-779319DA2C37}" destId="{E0DD9F18-55F0-4CAD-82E9-9FB3EFDEDDB1}" srcOrd="0" destOrd="0" parTransId="{9A2B2DF6-D733-4119-8A6C-A4A5DF44FFCD}" sibTransId="{A02B9A62-EDAE-4EB4-8CF9-EA4E218B3EB8}"/>
    <dgm:cxn modelId="{E1F31187-897C-4288-BED7-28C6967DD58C}" srcId="{12EDF1F5-604C-4EDE-81D1-167616DD3FD0}" destId="{601B6977-641D-4A2F-89A3-A1EDDC29DE58}" srcOrd="0" destOrd="0" parTransId="{A87C5402-ADB7-45C0-ADC5-9FFAA0EC9BE4}" sibTransId="{D66EB002-CD55-44EB-8E91-BF176F5CD14E}"/>
    <dgm:cxn modelId="{FD61C98B-EDBC-4C51-A03D-1D3B5507789E}" type="presOf" srcId="{30AD207F-025A-49D8-987F-E1594367FDA5}" destId="{33C21FFE-2D02-4537-83CF-6DE223171FE1}" srcOrd="0" destOrd="0" presId="urn:microsoft.com/office/officeart/2005/8/layout/cycle4"/>
    <dgm:cxn modelId="{F02A6B8F-F61E-4AF1-9847-8BE4A630E842}" srcId="{908BA3D2-83AB-447B-A106-9093F5C7C2D0}" destId="{BDBD3C98-4E80-48BA-852A-BE64EC89CB85}" srcOrd="0" destOrd="0" parTransId="{79FD0A13-9FCD-4A4F-94BE-0C8E3BFD00A8}" sibTransId="{2E434158-844A-4A5A-A40D-44C0886DAEEE}"/>
    <dgm:cxn modelId="{5368F29C-58CE-4AB5-8E44-1755C23AE178}" type="presOf" srcId="{E0DD9F18-55F0-4CAD-82E9-9FB3EFDEDDB1}" destId="{3F197C1F-F649-4A36-B740-13C37117F4D4}" srcOrd="1" destOrd="0" presId="urn:microsoft.com/office/officeart/2005/8/layout/cycle4"/>
    <dgm:cxn modelId="{16091EA0-CD3B-4D78-8209-327399F1B81A}" type="presOf" srcId="{E0DD9F18-55F0-4CAD-82E9-9FB3EFDEDDB1}" destId="{4AE3236B-CEEA-4599-AB79-2DDA72A71AA5}" srcOrd="0" destOrd="0" presId="urn:microsoft.com/office/officeart/2005/8/layout/cycle4"/>
    <dgm:cxn modelId="{B7F978A0-ADBA-4000-8F12-5395F153C9C4}" srcId="{12EDF1F5-604C-4EDE-81D1-167616DD3FD0}" destId="{12B858AD-208B-4DAA-931E-4D11FD5D503F}" srcOrd="1" destOrd="0" parTransId="{1952AFC4-5FD5-4F5F-B1CB-41E2C7557D29}" sibTransId="{7C4372EB-57B1-4D52-8834-E9CA51A60CB8}"/>
    <dgm:cxn modelId="{F55FCEA2-3518-46F1-B8BA-5ED7007BD628}" srcId="{908BA3D2-83AB-447B-A106-9093F5C7C2D0}" destId="{56839BC4-7638-430E-B74D-0F77913EA70E}" srcOrd="4" destOrd="0" parTransId="{1B12F934-EF9E-47BD-A4BF-89F59485B649}" sibTransId="{29219333-3EEA-41E9-94D9-4CA38BA78B19}"/>
    <dgm:cxn modelId="{2C74A8A5-5316-4306-AEED-20FE43E11A34}" type="presOf" srcId="{30AD207F-025A-49D8-987F-E1594367FDA5}" destId="{2D5479C7-BFF8-43AF-ADB2-AC86D27E5A1E}" srcOrd="1" destOrd="0" presId="urn:microsoft.com/office/officeart/2005/8/layout/cycle4"/>
    <dgm:cxn modelId="{75476CA7-0F0C-405F-B5BA-1A2458D6EEF9}" type="presOf" srcId="{B5FCDCBF-4D5F-48DE-8139-52168449AA28}" destId="{8BEE3CC7-96EC-4250-A74D-6A2CC6A94176}" srcOrd="0" destOrd="0" presId="urn:microsoft.com/office/officeart/2005/8/layout/cycle4"/>
    <dgm:cxn modelId="{F46599BE-8593-4A06-922A-E7F39D942CB2}" type="presOf" srcId="{B5FCDCBF-4D5F-48DE-8139-52168449AA28}" destId="{C755D3DC-7CD9-407E-A7ED-65A3ADE9DEDD}" srcOrd="1" destOrd="0" presId="urn:microsoft.com/office/officeart/2005/8/layout/cycle4"/>
    <dgm:cxn modelId="{49E5E3C4-1F7B-4652-9572-976BC26E100A}" type="presOf" srcId="{B3BF57FB-05FA-4791-9A24-F9008DEE755A}" destId="{3F197C1F-F649-4A36-B740-13C37117F4D4}" srcOrd="1" destOrd="1" presId="urn:microsoft.com/office/officeart/2005/8/layout/cycle4"/>
    <dgm:cxn modelId="{29F9ADCB-9BEB-4E7E-B6F7-765E2487E83E}" type="presOf" srcId="{601B6977-641D-4A2F-89A3-A1EDDC29DE58}" destId="{FB457E61-D478-4980-BE24-50DA010A7224}" srcOrd="0" destOrd="0" presId="urn:microsoft.com/office/officeart/2005/8/layout/cycle4"/>
    <dgm:cxn modelId="{59A3F1D2-C436-4A60-A861-990BEAECA0B7}" srcId="{908BA3D2-83AB-447B-A106-9093F5C7C2D0}" destId="{93554AC1-C3AF-450A-B82D-EE973BE72137}" srcOrd="1" destOrd="0" parTransId="{AE92ECBF-557F-45C5-A5B7-8340FAB8BA5F}" sibTransId="{EBA22197-3266-4DB4-AE78-F8776A32013B}"/>
    <dgm:cxn modelId="{FCF845D7-A69E-40F4-89BF-C3CD48D141CD}" srcId="{908BA3D2-83AB-447B-A106-9093F5C7C2D0}" destId="{12EDF1F5-604C-4EDE-81D1-167616DD3FD0}" srcOrd="2" destOrd="0" parTransId="{3EAD85F4-FFD5-4D0F-9C0B-D38D604AE023}" sibTransId="{F8C7DD93-BA17-4211-84DE-BD8E10A26404}"/>
    <dgm:cxn modelId="{F0F90FE4-222E-42A8-AB46-5F0EB6C4F97C}" srcId="{908BA3D2-83AB-447B-A106-9093F5C7C2D0}" destId="{B7B5ADBA-B77F-4C86-AFA5-2F265EC641F4}" srcOrd="5" destOrd="0" parTransId="{C13F6EB0-C652-4EDB-8E79-2130DAEC6C7B}" sibTransId="{3B47D1D4-9D8C-435C-BF30-80BA3C22813C}"/>
    <dgm:cxn modelId="{62FB12EC-EA81-49BC-998F-5777ABA0BB47}" type="presOf" srcId="{12EDF1F5-604C-4EDE-81D1-167616DD3FD0}" destId="{A5225F57-81AC-44AC-8CD1-B68DDD39FF3C}" srcOrd="0" destOrd="0" presId="urn:microsoft.com/office/officeart/2005/8/layout/cycle4"/>
    <dgm:cxn modelId="{9AA63FEC-FAC1-4901-B598-A99C259EBC38}" srcId="{908BA3D2-83AB-447B-A106-9093F5C7C2D0}" destId="{877194DB-69B6-4F3B-93BA-345E6A1BC61E}" srcOrd="6" destOrd="0" parTransId="{919E2464-0E90-4C95-8266-E3EC98FA465B}" sibTransId="{8C979D01-270E-4446-AD05-2ED2F8AB1A05}"/>
    <dgm:cxn modelId="{C04EFFEF-0798-463A-8619-598B655F957F}" type="presOf" srcId="{601B6977-641D-4A2F-89A3-A1EDDC29DE58}" destId="{32449C1E-36BF-47AA-9125-5CD088789611}" srcOrd="1" destOrd="0" presId="urn:microsoft.com/office/officeart/2005/8/layout/cycle4"/>
    <dgm:cxn modelId="{163E75CD-E4AC-4FC8-8B2E-6D6F1985370D}" type="presParOf" srcId="{E4964E92-8584-43BB-BD74-14EBF7D5CC02}" destId="{3D9420D9-66BA-446E-B6E4-BE001F02AB33}" srcOrd="0" destOrd="0" presId="urn:microsoft.com/office/officeart/2005/8/layout/cycle4"/>
    <dgm:cxn modelId="{4310FED4-73DE-4735-AA60-B121430E17DA}" type="presParOf" srcId="{3D9420D9-66BA-446E-B6E4-BE001F02AB33}" destId="{E8788CCB-0332-4DC4-B646-315584B86EA8}" srcOrd="0" destOrd="0" presId="urn:microsoft.com/office/officeart/2005/8/layout/cycle4"/>
    <dgm:cxn modelId="{F660E159-101A-4DD7-A1F0-26F7DA59CC02}" type="presParOf" srcId="{E8788CCB-0332-4DC4-B646-315584B86EA8}" destId="{33C21FFE-2D02-4537-83CF-6DE223171FE1}" srcOrd="0" destOrd="0" presId="urn:microsoft.com/office/officeart/2005/8/layout/cycle4"/>
    <dgm:cxn modelId="{0A88B910-B659-4D2A-8D2B-E9FDF0CB5BFE}" type="presParOf" srcId="{E8788CCB-0332-4DC4-B646-315584B86EA8}" destId="{2D5479C7-BFF8-43AF-ADB2-AC86D27E5A1E}" srcOrd="1" destOrd="0" presId="urn:microsoft.com/office/officeart/2005/8/layout/cycle4"/>
    <dgm:cxn modelId="{0974E604-AC3F-4D48-A25E-1AAD36F13AA4}" type="presParOf" srcId="{3D9420D9-66BA-446E-B6E4-BE001F02AB33}" destId="{A221FED0-F25B-41A5-9336-1B73DC55DEFD}" srcOrd="1" destOrd="0" presId="urn:microsoft.com/office/officeart/2005/8/layout/cycle4"/>
    <dgm:cxn modelId="{F1D4D13C-A893-44C9-BB0E-ED62FC57A953}" type="presParOf" srcId="{A221FED0-F25B-41A5-9336-1B73DC55DEFD}" destId="{8BEE3CC7-96EC-4250-A74D-6A2CC6A94176}" srcOrd="0" destOrd="0" presId="urn:microsoft.com/office/officeart/2005/8/layout/cycle4"/>
    <dgm:cxn modelId="{603E6CAB-1D74-4A8F-A953-47B966E9E93E}" type="presParOf" srcId="{A221FED0-F25B-41A5-9336-1B73DC55DEFD}" destId="{C755D3DC-7CD9-407E-A7ED-65A3ADE9DEDD}" srcOrd="1" destOrd="0" presId="urn:microsoft.com/office/officeart/2005/8/layout/cycle4"/>
    <dgm:cxn modelId="{458D9F69-C08A-42CF-99B7-D9F35B8F151A}" type="presParOf" srcId="{3D9420D9-66BA-446E-B6E4-BE001F02AB33}" destId="{A351B622-C3D8-4B71-ACF7-51CB426EC384}" srcOrd="2" destOrd="0" presId="urn:microsoft.com/office/officeart/2005/8/layout/cycle4"/>
    <dgm:cxn modelId="{A2B80385-C69D-4DAE-AB1A-63F4B1059A6B}" type="presParOf" srcId="{A351B622-C3D8-4B71-ACF7-51CB426EC384}" destId="{FB457E61-D478-4980-BE24-50DA010A7224}" srcOrd="0" destOrd="0" presId="urn:microsoft.com/office/officeart/2005/8/layout/cycle4"/>
    <dgm:cxn modelId="{09177512-4BA7-43C1-A8A5-EC99CFCC6021}" type="presParOf" srcId="{A351B622-C3D8-4B71-ACF7-51CB426EC384}" destId="{32449C1E-36BF-47AA-9125-5CD088789611}" srcOrd="1" destOrd="0" presId="urn:microsoft.com/office/officeart/2005/8/layout/cycle4"/>
    <dgm:cxn modelId="{2C2C8C00-B780-40A7-9550-4240186D4694}" type="presParOf" srcId="{3D9420D9-66BA-446E-B6E4-BE001F02AB33}" destId="{E773B203-63FE-48FC-BF54-A0B1DD3ACC72}" srcOrd="3" destOrd="0" presId="urn:microsoft.com/office/officeart/2005/8/layout/cycle4"/>
    <dgm:cxn modelId="{3C191014-5096-4658-AF54-6C3CAA552D92}" type="presParOf" srcId="{E773B203-63FE-48FC-BF54-A0B1DD3ACC72}" destId="{4AE3236B-CEEA-4599-AB79-2DDA72A71AA5}" srcOrd="0" destOrd="0" presId="urn:microsoft.com/office/officeart/2005/8/layout/cycle4"/>
    <dgm:cxn modelId="{F35BF9F4-5E90-405D-B5B4-6D0EACCF5D66}" type="presParOf" srcId="{E773B203-63FE-48FC-BF54-A0B1DD3ACC72}" destId="{3F197C1F-F649-4A36-B740-13C37117F4D4}" srcOrd="1" destOrd="0" presId="urn:microsoft.com/office/officeart/2005/8/layout/cycle4"/>
    <dgm:cxn modelId="{B6FA8379-C029-4DF3-9B41-5BBD79DED06C}" type="presParOf" srcId="{3D9420D9-66BA-446E-B6E4-BE001F02AB33}" destId="{7847DE0E-730C-41FB-BB3F-6904061EF0DB}" srcOrd="4" destOrd="0" presId="urn:microsoft.com/office/officeart/2005/8/layout/cycle4"/>
    <dgm:cxn modelId="{5570C023-1F44-46F5-9CA3-EF7AAFCB11E2}" type="presParOf" srcId="{E4964E92-8584-43BB-BD74-14EBF7D5CC02}" destId="{FA5BEC39-AF86-487A-AE33-610F854519B5}" srcOrd="1" destOrd="0" presId="urn:microsoft.com/office/officeart/2005/8/layout/cycle4"/>
    <dgm:cxn modelId="{E39657B5-8490-457F-B947-EA73DD2E2272}" type="presParOf" srcId="{FA5BEC39-AF86-487A-AE33-610F854519B5}" destId="{AB528ECB-89CA-4A65-A5C8-F31E4FEB04F4}" srcOrd="0" destOrd="0" presId="urn:microsoft.com/office/officeart/2005/8/layout/cycle4"/>
    <dgm:cxn modelId="{A5726DA8-7D14-4F49-BCDC-6176FA5A9C1A}" type="presParOf" srcId="{FA5BEC39-AF86-487A-AE33-610F854519B5}" destId="{DDAEF52F-6733-43D6-8015-F8990F85FAB8}" srcOrd="1" destOrd="0" presId="urn:microsoft.com/office/officeart/2005/8/layout/cycle4"/>
    <dgm:cxn modelId="{A273F79F-4D78-45AB-BE2E-B9539429A7CD}" type="presParOf" srcId="{FA5BEC39-AF86-487A-AE33-610F854519B5}" destId="{A5225F57-81AC-44AC-8CD1-B68DDD39FF3C}" srcOrd="2" destOrd="0" presId="urn:microsoft.com/office/officeart/2005/8/layout/cycle4"/>
    <dgm:cxn modelId="{CB4E7B16-AF90-45BC-AF26-8F714B323979}" type="presParOf" srcId="{FA5BEC39-AF86-487A-AE33-610F854519B5}" destId="{C142F253-7D28-44DB-B5FF-E5A9EE7E5C10}" srcOrd="3" destOrd="0" presId="urn:microsoft.com/office/officeart/2005/8/layout/cycle4"/>
    <dgm:cxn modelId="{6EC13569-64BB-4276-8044-EE19AA211C10}" type="presParOf" srcId="{FA5BEC39-AF86-487A-AE33-610F854519B5}" destId="{4F7D981A-7806-44B2-85FD-6B4ABA45A513}" srcOrd="4" destOrd="0" presId="urn:microsoft.com/office/officeart/2005/8/layout/cycle4"/>
    <dgm:cxn modelId="{46E870FD-64A6-43DB-9AF7-E10E12C139E7}" type="presParOf" srcId="{E4964E92-8584-43BB-BD74-14EBF7D5CC02}" destId="{1F318C58-75FE-4247-BF2A-AC4725A61403}" srcOrd="2" destOrd="0" presId="urn:microsoft.com/office/officeart/2005/8/layout/cycle4"/>
    <dgm:cxn modelId="{AF91C27D-8F30-429B-B1F7-CF24B7263A3D}" type="presParOf" srcId="{E4964E92-8584-43BB-BD74-14EBF7D5CC02}" destId="{1A7DE751-A9BA-46D6-B54C-6BB2766522BD}"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B303F3-088A-46FF-A3A1-45EAA98A5564}"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83FA7F0E-769E-4456-9B37-6CCA7EE8F9F9}">
      <dgm:prSet phldrT="[Text]" custT="1"/>
      <dgm:spPr>
        <a:solidFill>
          <a:schemeClr val="accent2">
            <a:lumMod val="75000"/>
          </a:schemeClr>
        </a:solidFill>
        <a:ln w="57150">
          <a:solidFill>
            <a:schemeClr val="accent2">
              <a:lumMod val="20000"/>
              <a:lumOff val="80000"/>
            </a:schemeClr>
          </a:solidFill>
        </a:ln>
        <a:scene3d>
          <a:camera prst="orthographicFront"/>
          <a:lightRig rig="threePt" dir="t"/>
        </a:scene3d>
        <a:sp3d>
          <a:bevelT w="304800" h="203200" prst="coolSlant"/>
        </a:sp3d>
      </dgm:spPr>
      <dgm:t>
        <a:bodyPr/>
        <a:lstStyle/>
        <a:p>
          <a:r>
            <a:rPr lang="en-US" sz="2800" dirty="0"/>
            <a:t>Talker</a:t>
          </a:r>
        </a:p>
      </dgm:t>
    </dgm:pt>
    <dgm:pt modelId="{6ACB5504-4C31-479C-B405-5A67E0CAD292}" type="parTrans" cxnId="{25E5E0DF-8A4B-4878-918E-59E5CBA61493}">
      <dgm:prSet/>
      <dgm:spPr/>
      <dgm:t>
        <a:bodyPr/>
        <a:lstStyle/>
        <a:p>
          <a:endParaRPr lang="en-US"/>
        </a:p>
      </dgm:t>
    </dgm:pt>
    <dgm:pt modelId="{7EA564A1-235C-44E5-9E5A-1304998CD937}" type="sibTrans" cxnId="{25E5E0DF-8A4B-4878-918E-59E5CBA61493}">
      <dgm:prSet/>
      <dgm:spPr/>
      <dgm:t>
        <a:bodyPr/>
        <a:lstStyle/>
        <a:p>
          <a:endParaRPr lang="en-US"/>
        </a:p>
      </dgm:t>
    </dgm:pt>
    <dgm:pt modelId="{415B4F28-6E09-435A-B7F4-CA9AB6683A81}">
      <dgm:prSet phldrT="[Text]" custT="1"/>
      <dgm:spPr>
        <a:solidFill>
          <a:schemeClr val="accent1">
            <a:lumMod val="20000"/>
            <a:lumOff val="80000"/>
          </a:schemeClr>
        </a:solidFill>
        <a:ln w="19050">
          <a:solidFill>
            <a:schemeClr val="tx1"/>
          </a:solidFill>
        </a:ln>
        <a:scene3d>
          <a:camera prst="orthographicFront"/>
          <a:lightRig rig="threePt" dir="t"/>
        </a:scene3d>
        <a:sp3d>
          <a:bevelT w="304800" h="203200" prst="coolSlant"/>
        </a:sp3d>
      </dgm:spPr>
      <dgm:t>
        <a:bodyPr/>
        <a:lstStyle/>
        <a:p>
          <a:r>
            <a:rPr lang="en-US" sz="2000" b="1" dirty="0">
              <a:solidFill>
                <a:schemeClr val="tx1"/>
              </a:solidFill>
            </a:rPr>
            <a:t>Paraphrasing</a:t>
          </a:r>
        </a:p>
      </dgm:t>
    </dgm:pt>
    <dgm:pt modelId="{20623A68-E13A-4892-B7CB-6BB496BC5E09}" type="parTrans" cxnId="{1A1AA3A1-58F7-4629-83C6-2924055B281D}">
      <dgm:prSet/>
      <dgm:spPr>
        <a:scene3d>
          <a:camera prst="orthographicFront"/>
          <a:lightRig rig="threePt" dir="t"/>
        </a:scene3d>
        <a:sp3d>
          <a:bevelT w="304800" h="203200" prst="coolSlant"/>
        </a:sp3d>
      </dgm:spPr>
      <dgm:t>
        <a:bodyPr/>
        <a:lstStyle/>
        <a:p>
          <a:endParaRPr lang="en-US"/>
        </a:p>
      </dgm:t>
    </dgm:pt>
    <dgm:pt modelId="{1EAD2CAC-3C7E-4DA1-8A97-70CF8A216504}" type="sibTrans" cxnId="{1A1AA3A1-58F7-4629-83C6-2924055B281D}">
      <dgm:prSet/>
      <dgm:spPr/>
      <dgm:t>
        <a:bodyPr/>
        <a:lstStyle/>
        <a:p>
          <a:endParaRPr lang="en-US"/>
        </a:p>
      </dgm:t>
    </dgm:pt>
    <dgm:pt modelId="{D02944F0-E205-435C-B097-971CE3BFF3D2}">
      <dgm:prSet phldrT="[Text]" custT="1"/>
      <dgm:spPr>
        <a:solidFill>
          <a:schemeClr val="accent3">
            <a:lumMod val="25000"/>
            <a:lumOff val="75000"/>
          </a:schemeClr>
        </a:solidFill>
        <a:ln w="19050"/>
        <a:scene3d>
          <a:camera prst="orthographicFront"/>
          <a:lightRig rig="threePt" dir="t"/>
        </a:scene3d>
        <a:sp3d>
          <a:bevelT w="304800" h="203200" prst="coolSlant"/>
        </a:sp3d>
      </dgm:spPr>
      <dgm:t>
        <a:bodyPr/>
        <a:lstStyle/>
        <a:p>
          <a:r>
            <a:rPr lang="en-US" sz="2000" b="1" dirty="0">
              <a:solidFill>
                <a:schemeClr val="tx1"/>
              </a:solidFill>
            </a:rPr>
            <a:t>Open Ended Questions</a:t>
          </a:r>
        </a:p>
      </dgm:t>
    </dgm:pt>
    <dgm:pt modelId="{D98D2032-3223-4328-8994-773432D013E9}" type="parTrans" cxnId="{3D2A70BA-EADA-477A-B1C1-8C0CC05F61AC}">
      <dgm:prSet/>
      <dgm:spPr>
        <a:scene3d>
          <a:camera prst="orthographicFront"/>
          <a:lightRig rig="threePt" dir="t"/>
        </a:scene3d>
        <a:sp3d>
          <a:bevelT w="304800" h="203200" prst="coolSlant"/>
        </a:sp3d>
      </dgm:spPr>
      <dgm:t>
        <a:bodyPr/>
        <a:lstStyle/>
        <a:p>
          <a:endParaRPr lang="en-US"/>
        </a:p>
      </dgm:t>
    </dgm:pt>
    <dgm:pt modelId="{143B109B-4EDB-4080-87D9-6FCCAF152EEB}" type="sibTrans" cxnId="{3D2A70BA-EADA-477A-B1C1-8C0CC05F61AC}">
      <dgm:prSet/>
      <dgm:spPr/>
      <dgm:t>
        <a:bodyPr/>
        <a:lstStyle/>
        <a:p>
          <a:endParaRPr lang="en-US"/>
        </a:p>
      </dgm:t>
    </dgm:pt>
    <dgm:pt modelId="{0303DDFF-DFA4-4E64-B977-003BAD0CDB80}">
      <dgm:prSet phldrT="[Text]" custT="1"/>
      <dgm:spPr>
        <a:solidFill>
          <a:schemeClr val="accent2">
            <a:lumMod val="40000"/>
            <a:lumOff val="60000"/>
          </a:schemeClr>
        </a:solidFill>
        <a:ln w="19050"/>
        <a:scene3d>
          <a:camera prst="orthographicFront"/>
          <a:lightRig rig="threePt" dir="t"/>
        </a:scene3d>
        <a:sp3d>
          <a:bevelT w="304800" h="203200" prst="coolSlant"/>
        </a:sp3d>
      </dgm:spPr>
      <dgm:t>
        <a:bodyPr/>
        <a:lstStyle/>
        <a:p>
          <a:r>
            <a:rPr lang="en-US" sz="2000" b="1" dirty="0">
              <a:solidFill>
                <a:schemeClr val="tx1"/>
              </a:solidFill>
            </a:rPr>
            <a:t>Clarifying</a:t>
          </a:r>
        </a:p>
      </dgm:t>
    </dgm:pt>
    <dgm:pt modelId="{895F93B9-405D-4C39-AD7B-2B6C6A61A6F2}" type="parTrans" cxnId="{263D1261-27B7-42E6-9F26-7381D80C633D}">
      <dgm:prSet/>
      <dgm:spPr>
        <a:scene3d>
          <a:camera prst="orthographicFront"/>
          <a:lightRig rig="threePt" dir="t"/>
        </a:scene3d>
        <a:sp3d>
          <a:bevelT w="304800" h="203200" prst="coolSlant"/>
        </a:sp3d>
      </dgm:spPr>
      <dgm:t>
        <a:bodyPr/>
        <a:lstStyle/>
        <a:p>
          <a:endParaRPr lang="en-US"/>
        </a:p>
      </dgm:t>
    </dgm:pt>
    <dgm:pt modelId="{B8A059FF-47F1-42C9-9623-6F9EB80E5769}" type="sibTrans" cxnId="{263D1261-27B7-42E6-9F26-7381D80C633D}">
      <dgm:prSet/>
      <dgm:spPr/>
      <dgm:t>
        <a:bodyPr/>
        <a:lstStyle/>
        <a:p>
          <a:endParaRPr lang="en-US"/>
        </a:p>
      </dgm:t>
    </dgm:pt>
    <dgm:pt modelId="{9A0358FE-5238-4CDF-9E8A-8A9F2081E6D1}">
      <dgm:prSet phldrT="[Text]" custT="1"/>
      <dgm:spPr>
        <a:solidFill>
          <a:schemeClr val="bg1">
            <a:lumMod val="75000"/>
          </a:schemeClr>
        </a:solidFill>
        <a:ln w="19050"/>
        <a:scene3d>
          <a:camera prst="orthographicFront"/>
          <a:lightRig rig="threePt" dir="t"/>
        </a:scene3d>
        <a:sp3d>
          <a:bevelT w="304800" h="203200" prst="coolSlant"/>
        </a:sp3d>
      </dgm:spPr>
      <dgm:t>
        <a:bodyPr/>
        <a:lstStyle/>
        <a:p>
          <a:r>
            <a:rPr lang="en-US" sz="2000" b="1" dirty="0">
              <a:solidFill>
                <a:schemeClr val="tx1"/>
              </a:solidFill>
            </a:rPr>
            <a:t>Reflecting</a:t>
          </a:r>
        </a:p>
      </dgm:t>
    </dgm:pt>
    <dgm:pt modelId="{4995995F-5822-4E69-8377-53BEEC1C0CF5}" type="parTrans" cxnId="{6F640986-D668-44BB-892E-57F4CF237BCF}">
      <dgm:prSet/>
      <dgm:spPr>
        <a:scene3d>
          <a:camera prst="orthographicFront"/>
          <a:lightRig rig="threePt" dir="t"/>
        </a:scene3d>
        <a:sp3d>
          <a:bevelT w="304800" h="203200" prst="coolSlant"/>
        </a:sp3d>
      </dgm:spPr>
      <dgm:t>
        <a:bodyPr/>
        <a:lstStyle/>
        <a:p>
          <a:endParaRPr lang="en-US"/>
        </a:p>
      </dgm:t>
    </dgm:pt>
    <dgm:pt modelId="{BDE6D6E5-339F-4871-9DD0-82BC093C65B1}" type="sibTrans" cxnId="{6F640986-D668-44BB-892E-57F4CF237BCF}">
      <dgm:prSet/>
      <dgm:spPr/>
      <dgm:t>
        <a:bodyPr/>
        <a:lstStyle/>
        <a:p>
          <a:endParaRPr lang="en-US"/>
        </a:p>
      </dgm:t>
    </dgm:pt>
    <dgm:pt modelId="{01340A05-4FB5-428B-93EB-E06E9CD2BB99}">
      <dgm:prSet phldrT="[Text]" custT="1"/>
      <dgm:spPr>
        <a:solidFill>
          <a:schemeClr val="tx2">
            <a:lumMod val="40000"/>
            <a:lumOff val="60000"/>
          </a:schemeClr>
        </a:solidFill>
        <a:ln w="19050">
          <a:solidFill>
            <a:schemeClr val="tx1"/>
          </a:solidFill>
        </a:ln>
        <a:scene3d>
          <a:camera prst="orthographicFront"/>
          <a:lightRig rig="threePt" dir="t"/>
        </a:scene3d>
        <a:sp3d>
          <a:bevelT w="304800" h="203200" prst="coolSlant"/>
        </a:sp3d>
      </dgm:spPr>
      <dgm:t>
        <a:bodyPr/>
        <a:lstStyle/>
        <a:p>
          <a:r>
            <a:rPr lang="en-US" sz="2000" b="1" dirty="0">
              <a:solidFill>
                <a:schemeClr val="tx1"/>
              </a:solidFill>
            </a:rPr>
            <a:t>Summarizing</a:t>
          </a:r>
        </a:p>
      </dgm:t>
    </dgm:pt>
    <dgm:pt modelId="{C4F1A9BF-F7F9-41F6-846E-EA95D2848249}" type="parTrans" cxnId="{DC2F63B7-F479-4C48-AD60-03388C0D362C}">
      <dgm:prSet/>
      <dgm:spPr>
        <a:scene3d>
          <a:camera prst="orthographicFront"/>
          <a:lightRig rig="threePt" dir="t"/>
        </a:scene3d>
        <a:sp3d>
          <a:bevelT w="304800" h="203200" prst="coolSlant"/>
        </a:sp3d>
      </dgm:spPr>
      <dgm:t>
        <a:bodyPr/>
        <a:lstStyle/>
        <a:p>
          <a:endParaRPr lang="en-US"/>
        </a:p>
      </dgm:t>
    </dgm:pt>
    <dgm:pt modelId="{F5C760B4-5A35-483B-A308-DDC7676F0E26}" type="sibTrans" cxnId="{DC2F63B7-F479-4C48-AD60-03388C0D362C}">
      <dgm:prSet/>
      <dgm:spPr/>
      <dgm:t>
        <a:bodyPr/>
        <a:lstStyle/>
        <a:p>
          <a:endParaRPr lang="en-US"/>
        </a:p>
      </dgm:t>
    </dgm:pt>
    <dgm:pt modelId="{A0A35D46-B9DE-4C18-B1B9-414C43DB1226}" type="pres">
      <dgm:prSet presAssocID="{B1B303F3-088A-46FF-A3A1-45EAA98A5564}" presName="Name0" presStyleCnt="0">
        <dgm:presLayoutVars>
          <dgm:chMax val="1"/>
          <dgm:chPref val="1"/>
          <dgm:dir/>
          <dgm:animOne val="branch"/>
          <dgm:animLvl val="lvl"/>
        </dgm:presLayoutVars>
      </dgm:prSet>
      <dgm:spPr/>
    </dgm:pt>
    <dgm:pt modelId="{39BF463F-86B1-49FA-9592-7BA47C5587C9}" type="pres">
      <dgm:prSet presAssocID="{83FA7F0E-769E-4456-9B37-6CCA7EE8F9F9}" presName="singleCycle" presStyleCnt="0"/>
      <dgm:spPr>
        <a:scene3d>
          <a:camera prst="orthographicFront"/>
          <a:lightRig rig="threePt" dir="t"/>
        </a:scene3d>
        <a:sp3d>
          <a:bevelT w="304800" h="203200" prst="coolSlant"/>
        </a:sp3d>
      </dgm:spPr>
    </dgm:pt>
    <dgm:pt modelId="{1FEC049E-9AA7-47AC-8D95-0BDC628F39CD}" type="pres">
      <dgm:prSet presAssocID="{83FA7F0E-769E-4456-9B37-6CCA7EE8F9F9}" presName="singleCenter" presStyleLbl="node1" presStyleIdx="0" presStyleCnt="6" custScaleX="87342" custScaleY="58354">
        <dgm:presLayoutVars>
          <dgm:chMax val="7"/>
          <dgm:chPref val="7"/>
        </dgm:presLayoutVars>
      </dgm:prSet>
      <dgm:spPr/>
    </dgm:pt>
    <dgm:pt modelId="{B0E35A0A-C266-4598-A521-19DB5B760E95}" type="pres">
      <dgm:prSet presAssocID="{20623A68-E13A-4892-B7CB-6BB496BC5E09}" presName="Name56" presStyleLbl="parChTrans1D2" presStyleIdx="0" presStyleCnt="5"/>
      <dgm:spPr/>
    </dgm:pt>
    <dgm:pt modelId="{7F603A57-83E5-43FE-AD28-F4B2144068D9}" type="pres">
      <dgm:prSet presAssocID="{415B4F28-6E09-435A-B7F4-CA9AB6683A81}" presName="text0" presStyleLbl="node1" presStyleIdx="1" presStyleCnt="6" custScaleX="144028" custRadScaleRad="75870" custRadScaleInc="-904">
        <dgm:presLayoutVars>
          <dgm:bulletEnabled val="1"/>
        </dgm:presLayoutVars>
      </dgm:prSet>
      <dgm:spPr/>
    </dgm:pt>
    <dgm:pt modelId="{D310E615-A1F5-40BA-956A-3F4E48D971E2}" type="pres">
      <dgm:prSet presAssocID="{D98D2032-3223-4328-8994-773432D013E9}" presName="Name56" presStyleLbl="parChTrans1D2" presStyleIdx="1" presStyleCnt="5"/>
      <dgm:spPr/>
    </dgm:pt>
    <dgm:pt modelId="{826F1193-16AF-4C45-97CE-7256FD0766F4}" type="pres">
      <dgm:prSet presAssocID="{D02944F0-E205-435C-B097-971CE3BFF3D2}" presName="text0" presStyleLbl="node1" presStyleIdx="2" presStyleCnt="6" custScaleX="121103" custRadScaleRad="89702" custRadScaleInc="4494">
        <dgm:presLayoutVars>
          <dgm:bulletEnabled val="1"/>
        </dgm:presLayoutVars>
      </dgm:prSet>
      <dgm:spPr/>
    </dgm:pt>
    <dgm:pt modelId="{95C78F34-CF01-41EA-8D15-C76283AA7D19}" type="pres">
      <dgm:prSet presAssocID="{895F93B9-405D-4C39-AD7B-2B6C6A61A6F2}" presName="Name56" presStyleLbl="parChTrans1D2" presStyleIdx="2" presStyleCnt="5"/>
      <dgm:spPr/>
    </dgm:pt>
    <dgm:pt modelId="{5431D0DD-D990-40F3-800B-4A901F055008}" type="pres">
      <dgm:prSet presAssocID="{0303DDFF-DFA4-4E64-B977-003BAD0CDB80}" presName="text0" presStyleLbl="node1" presStyleIdx="3" presStyleCnt="6" custScaleX="108679" custRadScaleRad="76116" custRadScaleInc="-1765">
        <dgm:presLayoutVars>
          <dgm:bulletEnabled val="1"/>
        </dgm:presLayoutVars>
      </dgm:prSet>
      <dgm:spPr/>
    </dgm:pt>
    <dgm:pt modelId="{E9F0E433-15F7-427E-9C58-13BBD5C7F34B}" type="pres">
      <dgm:prSet presAssocID="{4995995F-5822-4E69-8377-53BEEC1C0CF5}" presName="Name56" presStyleLbl="parChTrans1D2" presStyleIdx="3" presStyleCnt="5"/>
      <dgm:spPr/>
    </dgm:pt>
    <dgm:pt modelId="{E0EE3829-6BD2-468B-81E4-9B70E7E0F9AD}" type="pres">
      <dgm:prSet presAssocID="{9A0358FE-5238-4CDF-9E8A-8A9F2081E6D1}" presName="text0" presStyleLbl="node1" presStyleIdx="4" presStyleCnt="6" custScaleX="116743" custRadScaleRad="82926" custRadScaleInc="1322">
        <dgm:presLayoutVars>
          <dgm:bulletEnabled val="1"/>
        </dgm:presLayoutVars>
      </dgm:prSet>
      <dgm:spPr/>
    </dgm:pt>
    <dgm:pt modelId="{4741927D-D597-4237-9A6B-EA5605F76C5D}" type="pres">
      <dgm:prSet presAssocID="{C4F1A9BF-F7F9-41F6-846E-EA95D2848249}" presName="Name56" presStyleLbl="parChTrans1D2" presStyleIdx="4" presStyleCnt="5"/>
      <dgm:spPr/>
    </dgm:pt>
    <dgm:pt modelId="{7A048F35-37B9-4247-A01D-26A765A87C55}" type="pres">
      <dgm:prSet presAssocID="{01340A05-4FB5-428B-93EB-E06E9CD2BB99}" presName="text0" presStyleLbl="node1" presStyleIdx="5" presStyleCnt="6" custScaleX="127062" custRadScaleRad="86587" custRadScaleInc="8081">
        <dgm:presLayoutVars>
          <dgm:bulletEnabled val="1"/>
        </dgm:presLayoutVars>
      </dgm:prSet>
      <dgm:spPr/>
    </dgm:pt>
  </dgm:ptLst>
  <dgm:cxnLst>
    <dgm:cxn modelId="{E022E418-141D-4DDE-8056-20AE5E04D881}" type="presOf" srcId="{C4F1A9BF-F7F9-41F6-846E-EA95D2848249}" destId="{4741927D-D597-4237-9A6B-EA5605F76C5D}" srcOrd="0" destOrd="0" presId="urn:microsoft.com/office/officeart/2008/layout/RadialCluster"/>
    <dgm:cxn modelId="{AD789430-1686-4283-B117-0257E9F76F4A}" type="presOf" srcId="{B1B303F3-088A-46FF-A3A1-45EAA98A5564}" destId="{A0A35D46-B9DE-4C18-B1B9-414C43DB1226}" srcOrd="0" destOrd="0" presId="urn:microsoft.com/office/officeart/2008/layout/RadialCluster"/>
    <dgm:cxn modelId="{5BE56537-D8DB-457F-A986-A3EC6BBD5725}" type="presOf" srcId="{9A0358FE-5238-4CDF-9E8A-8A9F2081E6D1}" destId="{E0EE3829-6BD2-468B-81E4-9B70E7E0F9AD}" srcOrd="0" destOrd="0" presId="urn:microsoft.com/office/officeart/2008/layout/RadialCluster"/>
    <dgm:cxn modelId="{83BE593A-6540-423C-A275-B1D475D16FB1}" type="presOf" srcId="{20623A68-E13A-4892-B7CB-6BB496BC5E09}" destId="{B0E35A0A-C266-4598-A521-19DB5B760E95}" srcOrd="0" destOrd="0" presId="urn:microsoft.com/office/officeart/2008/layout/RadialCluster"/>
    <dgm:cxn modelId="{263D1261-27B7-42E6-9F26-7381D80C633D}" srcId="{83FA7F0E-769E-4456-9B37-6CCA7EE8F9F9}" destId="{0303DDFF-DFA4-4E64-B977-003BAD0CDB80}" srcOrd="2" destOrd="0" parTransId="{895F93B9-405D-4C39-AD7B-2B6C6A61A6F2}" sibTransId="{B8A059FF-47F1-42C9-9623-6F9EB80E5769}"/>
    <dgm:cxn modelId="{1D459447-D208-486D-AA55-D03491B179E6}" type="presOf" srcId="{4995995F-5822-4E69-8377-53BEEC1C0CF5}" destId="{E9F0E433-15F7-427E-9C58-13BBD5C7F34B}" srcOrd="0" destOrd="0" presId="urn:microsoft.com/office/officeart/2008/layout/RadialCluster"/>
    <dgm:cxn modelId="{38029D6A-8893-42C8-854E-D8617AC1DF5A}" type="presOf" srcId="{415B4F28-6E09-435A-B7F4-CA9AB6683A81}" destId="{7F603A57-83E5-43FE-AD28-F4B2144068D9}" srcOrd="0" destOrd="0" presId="urn:microsoft.com/office/officeart/2008/layout/RadialCluster"/>
    <dgm:cxn modelId="{D886E974-0E82-40DF-865D-14B1C6D84BF6}" type="presOf" srcId="{01340A05-4FB5-428B-93EB-E06E9CD2BB99}" destId="{7A048F35-37B9-4247-A01D-26A765A87C55}" srcOrd="0" destOrd="0" presId="urn:microsoft.com/office/officeart/2008/layout/RadialCluster"/>
    <dgm:cxn modelId="{6F640986-D668-44BB-892E-57F4CF237BCF}" srcId="{83FA7F0E-769E-4456-9B37-6CCA7EE8F9F9}" destId="{9A0358FE-5238-4CDF-9E8A-8A9F2081E6D1}" srcOrd="3" destOrd="0" parTransId="{4995995F-5822-4E69-8377-53BEEC1C0CF5}" sibTransId="{BDE6D6E5-339F-4871-9DD0-82BC093C65B1}"/>
    <dgm:cxn modelId="{FA143A95-B0AF-48B7-A0B6-DDB3A642023B}" type="presOf" srcId="{895F93B9-405D-4C39-AD7B-2B6C6A61A6F2}" destId="{95C78F34-CF01-41EA-8D15-C76283AA7D19}" srcOrd="0" destOrd="0" presId="urn:microsoft.com/office/officeart/2008/layout/RadialCluster"/>
    <dgm:cxn modelId="{1A1AA3A1-58F7-4629-83C6-2924055B281D}" srcId="{83FA7F0E-769E-4456-9B37-6CCA7EE8F9F9}" destId="{415B4F28-6E09-435A-B7F4-CA9AB6683A81}" srcOrd="0" destOrd="0" parTransId="{20623A68-E13A-4892-B7CB-6BB496BC5E09}" sibTransId="{1EAD2CAC-3C7E-4DA1-8A97-70CF8A216504}"/>
    <dgm:cxn modelId="{DEF77BB6-41E6-4DBF-8B85-051D123D9913}" type="presOf" srcId="{83FA7F0E-769E-4456-9B37-6CCA7EE8F9F9}" destId="{1FEC049E-9AA7-47AC-8D95-0BDC628F39CD}" srcOrd="0" destOrd="0" presId="urn:microsoft.com/office/officeart/2008/layout/RadialCluster"/>
    <dgm:cxn modelId="{DC2F63B7-F479-4C48-AD60-03388C0D362C}" srcId="{83FA7F0E-769E-4456-9B37-6CCA7EE8F9F9}" destId="{01340A05-4FB5-428B-93EB-E06E9CD2BB99}" srcOrd="4" destOrd="0" parTransId="{C4F1A9BF-F7F9-41F6-846E-EA95D2848249}" sibTransId="{F5C760B4-5A35-483B-A308-DDC7676F0E26}"/>
    <dgm:cxn modelId="{3D2A70BA-EADA-477A-B1C1-8C0CC05F61AC}" srcId="{83FA7F0E-769E-4456-9B37-6CCA7EE8F9F9}" destId="{D02944F0-E205-435C-B097-971CE3BFF3D2}" srcOrd="1" destOrd="0" parTransId="{D98D2032-3223-4328-8994-773432D013E9}" sibTransId="{143B109B-4EDB-4080-87D9-6FCCAF152EEB}"/>
    <dgm:cxn modelId="{E78721D1-3DD2-404A-AD32-B45D2096B363}" type="presOf" srcId="{D98D2032-3223-4328-8994-773432D013E9}" destId="{D310E615-A1F5-40BA-956A-3F4E48D971E2}" srcOrd="0" destOrd="0" presId="urn:microsoft.com/office/officeart/2008/layout/RadialCluster"/>
    <dgm:cxn modelId="{070CF0DE-F0FC-4EDD-92E5-239FC15BE819}" type="presOf" srcId="{0303DDFF-DFA4-4E64-B977-003BAD0CDB80}" destId="{5431D0DD-D990-40F3-800B-4A901F055008}" srcOrd="0" destOrd="0" presId="urn:microsoft.com/office/officeart/2008/layout/RadialCluster"/>
    <dgm:cxn modelId="{25E5E0DF-8A4B-4878-918E-59E5CBA61493}" srcId="{B1B303F3-088A-46FF-A3A1-45EAA98A5564}" destId="{83FA7F0E-769E-4456-9B37-6CCA7EE8F9F9}" srcOrd="0" destOrd="0" parTransId="{6ACB5504-4C31-479C-B405-5A67E0CAD292}" sibTransId="{7EA564A1-235C-44E5-9E5A-1304998CD937}"/>
    <dgm:cxn modelId="{877832F1-469C-4B9B-A2B3-4EFE96D051F0}" type="presOf" srcId="{D02944F0-E205-435C-B097-971CE3BFF3D2}" destId="{826F1193-16AF-4C45-97CE-7256FD0766F4}" srcOrd="0" destOrd="0" presId="urn:microsoft.com/office/officeart/2008/layout/RadialCluster"/>
    <dgm:cxn modelId="{3FB5F4F6-1BB6-4403-AD1E-D46446D8E128}" type="presParOf" srcId="{A0A35D46-B9DE-4C18-B1B9-414C43DB1226}" destId="{39BF463F-86B1-49FA-9592-7BA47C5587C9}" srcOrd="0" destOrd="0" presId="urn:microsoft.com/office/officeart/2008/layout/RadialCluster"/>
    <dgm:cxn modelId="{284E17E9-8B7E-4940-8DC0-29D195BB7153}" type="presParOf" srcId="{39BF463F-86B1-49FA-9592-7BA47C5587C9}" destId="{1FEC049E-9AA7-47AC-8D95-0BDC628F39CD}" srcOrd="0" destOrd="0" presId="urn:microsoft.com/office/officeart/2008/layout/RadialCluster"/>
    <dgm:cxn modelId="{B167CD1A-B5E4-48F7-86F9-6A2E5E60BEB8}" type="presParOf" srcId="{39BF463F-86B1-49FA-9592-7BA47C5587C9}" destId="{B0E35A0A-C266-4598-A521-19DB5B760E95}" srcOrd="1" destOrd="0" presId="urn:microsoft.com/office/officeart/2008/layout/RadialCluster"/>
    <dgm:cxn modelId="{885D98D6-D95A-4A5E-82C0-ED7A326505F9}" type="presParOf" srcId="{39BF463F-86B1-49FA-9592-7BA47C5587C9}" destId="{7F603A57-83E5-43FE-AD28-F4B2144068D9}" srcOrd="2" destOrd="0" presId="urn:microsoft.com/office/officeart/2008/layout/RadialCluster"/>
    <dgm:cxn modelId="{C0AF890B-3CC7-4655-8FEC-1BCE47FB0472}" type="presParOf" srcId="{39BF463F-86B1-49FA-9592-7BA47C5587C9}" destId="{D310E615-A1F5-40BA-956A-3F4E48D971E2}" srcOrd="3" destOrd="0" presId="urn:microsoft.com/office/officeart/2008/layout/RadialCluster"/>
    <dgm:cxn modelId="{882AAAEC-0DEA-463E-B273-5AD9BEF429C5}" type="presParOf" srcId="{39BF463F-86B1-49FA-9592-7BA47C5587C9}" destId="{826F1193-16AF-4C45-97CE-7256FD0766F4}" srcOrd="4" destOrd="0" presId="urn:microsoft.com/office/officeart/2008/layout/RadialCluster"/>
    <dgm:cxn modelId="{AA04D970-0ADB-4869-9C1B-E6FA9ACAECE4}" type="presParOf" srcId="{39BF463F-86B1-49FA-9592-7BA47C5587C9}" destId="{95C78F34-CF01-41EA-8D15-C76283AA7D19}" srcOrd="5" destOrd="0" presId="urn:microsoft.com/office/officeart/2008/layout/RadialCluster"/>
    <dgm:cxn modelId="{DEB81884-B711-4B9F-A607-DAB7FC725FA2}" type="presParOf" srcId="{39BF463F-86B1-49FA-9592-7BA47C5587C9}" destId="{5431D0DD-D990-40F3-800B-4A901F055008}" srcOrd="6" destOrd="0" presId="urn:microsoft.com/office/officeart/2008/layout/RadialCluster"/>
    <dgm:cxn modelId="{BF2F4CD6-77D2-4CCC-B6C9-444FD9DD9B16}" type="presParOf" srcId="{39BF463F-86B1-49FA-9592-7BA47C5587C9}" destId="{E9F0E433-15F7-427E-9C58-13BBD5C7F34B}" srcOrd="7" destOrd="0" presId="urn:microsoft.com/office/officeart/2008/layout/RadialCluster"/>
    <dgm:cxn modelId="{1AEDE900-F50F-461F-83C3-D40B213E84D2}" type="presParOf" srcId="{39BF463F-86B1-49FA-9592-7BA47C5587C9}" destId="{E0EE3829-6BD2-468B-81E4-9B70E7E0F9AD}" srcOrd="8" destOrd="0" presId="urn:microsoft.com/office/officeart/2008/layout/RadialCluster"/>
    <dgm:cxn modelId="{F47C1C90-C4E6-4AE7-9966-B34A449F3EFA}" type="presParOf" srcId="{39BF463F-86B1-49FA-9592-7BA47C5587C9}" destId="{4741927D-D597-4237-9A6B-EA5605F76C5D}" srcOrd="9" destOrd="0" presId="urn:microsoft.com/office/officeart/2008/layout/RadialCluster"/>
    <dgm:cxn modelId="{6A5B360C-0520-4B04-B0B6-F91992C1672A}" type="presParOf" srcId="{39BF463F-86B1-49FA-9592-7BA47C5587C9}" destId="{7A048F35-37B9-4247-A01D-26A765A87C55}" srcOrd="10" destOrd="0" presId="urn:microsoft.com/office/officeart/2008/layout/RadialCluster"/>
  </dgm:cxnLst>
  <dgm:bg>
    <a:gradFill flip="none" rotWithShape="1">
      <a:gsLst>
        <a:gs pos="21000">
          <a:schemeClr val="accent4">
            <a:lumMod val="5000"/>
            <a:lumOff val="95000"/>
          </a:schemeClr>
        </a:gs>
        <a:gs pos="70000">
          <a:schemeClr val="accent4">
            <a:lumMod val="45000"/>
            <a:lumOff val="55000"/>
          </a:schemeClr>
        </a:gs>
        <a:gs pos="87000">
          <a:schemeClr val="accent4">
            <a:lumMod val="30000"/>
            <a:lumOff val="70000"/>
          </a:schemeClr>
        </a:gs>
      </a:gsLst>
      <a:lin ang="5400000" scaled="1"/>
      <a:tileRect/>
    </a:gradFill>
  </dgm:bg>
  <dgm:whole>
    <a:ln w="57150">
      <a:solidFill>
        <a:schemeClr val="tx1"/>
      </a:solid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AAAC2A-06CE-427E-9800-FAAF22BBEB64}">
      <dsp:nvSpPr>
        <dsp:cNvPr id="0" name=""/>
        <dsp:cNvSpPr/>
      </dsp:nvSpPr>
      <dsp:spPr>
        <a:xfrm>
          <a:off x="0" y="2"/>
          <a:ext cx="1922494" cy="1991087"/>
        </a:xfrm>
        <a:prstGeom prst="ellipse">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Deep Listening </a:t>
          </a:r>
        </a:p>
      </dsp:txBody>
      <dsp:txXfrm>
        <a:off x="281543" y="291590"/>
        <a:ext cx="1359408" cy="14079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457E61-D478-4980-BE24-50DA010A7224}">
      <dsp:nvSpPr>
        <dsp:cNvPr id="0" name=""/>
        <dsp:cNvSpPr/>
      </dsp:nvSpPr>
      <dsp:spPr>
        <a:xfrm>
          <a:off x="5217300" y="2154081"/>
          <a:ext cx="5080765" cy="2409362"/>
        </a:xfrm>
        <a:prstGeom prst="roundRect">
          <a:avLst>
            <a:gd name="adj" fmla="val 10000"/>
          </a:avLst>
        </a:prstGeom>
        <a:solidFill>
          <a:schemeClr val="accent4">
            <a:lumMod val="20000"/>
            <a:lumOff val="80000"/>
            <a:alpha val="9000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76200" rIns="0" bIns="762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mn-lt"/>
            </a:rPr>
            <a:t>Consistent and  frequent</a:t>
          </a:r>
        </a:p>
        <a:p>
          <a:pPr marL="228600" lvl="1" indent="-228600" algn="l" defTabSz="889000">
            <a:lnSpc>
              <a:spcPct val="90000"/>
            </a:lnSpc>
            <a:spcBef>
              <a:spcPct val="0"/>
            </a:spcBef>
            <a:spcAft>
              <a:spcPct val="15000"/>
            </a:spcAft>
            <a:buChar char="•"/>
          </a:pPr>
          <a:r>
            <a:rPr lang="en-US" sz="2000" kern="1200" dirty="0">
              <a:latin typeface="+mn-lt"/>
            </a:rPr>
            <a:t>maximum outreach</a:t>
          </a:r>
        </a:p>
        <a:p>
          <a:pPr marL="228600" lvl="1" indent="-228600" algn="l" defTabSz="889000">
            <a:lnSpc>
              <a:spcPct val="90000"/>
            </a:lnSpc>
            <a:spcBef>
              <a:spcPct val="0"/>
            </a:spcBef>
            <a:spcAft>
              <a:spcPct val="15000"/>
            </a:spcAft>
            <a:buChar char="•"/>
          </a:pPr>
          <a:r>
            <a:rPr lang="en-US" sz="2000" kern="1200" dirty="0">
              <a:latin typeface="+mn-lt"/>
            </a:rPr>
            <a:t>Empowering Communication</a:t>
          </a:r>
        </a:p>
        <a:p>
          <a:pPr marL="228600" lvl="1" indent="-228600" algn="l" defTabSz="889000">
            <a:lnSpc>
              <a:spcPct val="90000"/>
            </a:lnSpc>
            <a:spcBef>
              <a:spcPct val="0"/>
            </a:spcBef>
            <a:spcAft>
              <a:spcPct val="15000"/>
            </a:spcAft>
            <a:buChar char="•"/>
          </a:pPr>
          <a:r>
            <a:rPr lang="en-US" sz="2000" kern="1200" dirty="0">
              <a:latin typeface="+mn-lt"/>
            </a:rPr>
            <a:t>Communication that creates self sufficiency</a:t>
          </a:r>
        </a:p>
        <a:p>
          <a:pPr marL="228600" lvl="1" indent="-228600" algn="l" defTabSz="889000">
            <a:lnSpc>
              <a:spcPct val="90000"/>
            </a:lnSpc>
            <a:spcBef>
              <a:spcPct val="0"/>
            </a:spcBef>
            <a:spcAft>
              <a:spcPct val="15000"/>
            </a:spcAft>
            <a:buChar char="•"/>
          </a:pPr>
          <a:endParaRPr lang="en-US" sz="2000" kern="1200" dirty="0"/>
        </a:p>
      </dsp:txBody>
      <dsp:txXfrm>
        <a:off x="6794456" y="2809347"/>
        <a:ext cx="3450684" cy="1701169"/>
      </dsp:txXfrm>
    </dsp:sp>
    <dsp:sp modelId="{4AE3236B-CEEA-4599-AB79-2DDA72A71AA5}">
      <dsp:nvSpPr>
        <dsp:cNvPr id="0" name=""/>
        <dsp:cNvSpPr/>
      </dsp:nvSpPr>
      <dsp:spPr>
        <a:xfrm>
          <a:off x="141880" y="2078122"/>
          <a:ext cx="5018670" cy="2498659"/>
        </a:xfrm>
        <a:prstGeom prst="roundRect">
          <a:avLst>
            <a:gd name="adj" fmla="val 10000"/>
          </a:avLst>
        </a:prstGeom>
        <a:solidFill>
          <a:schemeClr val="accent1">
            <a:lumMod val="20000"/>
            <a:lumOff val="80000"/>
            <a:alpha val="9000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0" rIns="0" bIns="68580" numCol="1" spcCol="1270" anchor="b" anchorCtr="0">
          <a:noAutofit/>
        </a:bodyPr>
        <a:lstStyle/>
        <a:p>
          <a:pPr marL="171450" lvl="1" indent="-171450" algn="l" defTabSz="800100">
            <a:lnSpc>
              <a:spcPct val="90000"/>
            </a:lnSpc>
            <a:spcBef>
              <a:spcPct val="0"/>
            </a:spcBef>
            <a:spcAft>
              <a:spcPct val="15000"/>
            </a:spcAft>
            <a:buChar char="•"/>
          </a:pPr>
          <a:r>
            <a:rPr lang="en-US" sz="1800" kern="1200" dirty="0">
              <a:latin typeface="+mn-lt"/>
            </a:rPr>
            <a:t>Feedback from prior events</a:t>
          </a:r>
          <a:r>
            <a:rPr lang="en-US" b="1" kern="1200" dirty="0">
              <a:solidFill>
                <a:schemeClr val="accent6">
                  <a:lumMod val="75000"/>
                </a:schemeClr>
              </a:solidFill>
            </a:rPr>
            <a:t> </a:t>
          </a:r>
          <a:endParaRPr lang="en-US" sz="1800" kern="1200" dirty="0">
            <a:latin typeface="+mn-lt"/>
          </a:endParaRPr>
        </a:p>
        <a:p>
          <a:pPr marL="171450" lvl="1" indent="-171450" algn="l" defTabSz="800100">
            <a:lnSpc>
              <a:spcPct val="90000"/>
            </a:lnSpc>
            <a:spcBef>
              <a:spcPct val="0"/>
            </a:spcBef>
            <a:spcAft>
              <a:spcPct val="15000"/>
            </a:spcAft>
            <a:buChar char="•"/>
          </a:pPr>
          <a:r>
            <a:rPr lang="en-US" sz="1800" kern="1200" dirty="0">
              <a:latin typeface="+mn-lt"/>
            </a:rPr>
            <a:t>New and creative marketing materials</a:t>
          </a:r>
        </a:p>
        <a:p>
          <a:pPr marL="171450" lvl="1" indent="-171450" algn="l" defTabSz="800100">
            <a:lnSpc>
              <a:spcPct val="90000"/>
            </a:lnSpc>
            <a:spcBef>
              <a:spcPct val="0"/>
            </a:spcBef>
            <a:spcAft>
              <a:spcPct val="15000"/>
            </a:spcAft>
            <a:buChar char="•"/>
          </a:pPr>
          <a:r>
            <a:rPr lang="en-US" sz="1800" kern="1200" dirty="0">
              <a:latin typeface="+mn-lt"/>
            </a:rPr>
            <a:t>Networking with new and existing contacts</a:t>
          </a:r>
        </a:p>
        <a:p>
          <a:pPr marL="171450" lvl="1" indent="-171450" algn="l" defTabSz="800100">
            <a:lnSpc>
              <a:spcPct val="90000"/>
            </a:lnSpc>
            <a:spcBef>
              <a:spcPct val="0"/>
            </a:spcBef>
            <a:spcAft>
              <a:spcPct val="15000"/>
            </a:spcAft>
            <a:buChar char="•"/>
          </a:pPr>
          <a:r>
            <a:rPr lang="en-US" sz="1800" kern="1200" dirty="0">
              <a:latin typeface="+mn-lt"/>
            </a:rPr>
            <a:t>Targeted programming with diverse appeal</a:t>
          </a:r>
        </a:p>
        <a:p>
          <a:pPr marL="171450" lvl="1" indent="-171450" algn="l" defTabSz="800100">
            <a:lnSpc>
              <a:spcPct val="90000"/>
            </a:lnSpc>
            <a:spcBef>
              <a:spcPct val="0"/>
            </a:spcBef>
            <a:spcAft>
              <a:spcPct val="15000"/>
            </a:spcAft>
            <a:buChar char="•"/>
          </a:pPr>
          <a:r>
            <a:rPr lang="en-US" sz="1800" kern="1200" dirty="0">
              <a:latin typeface="+mn-lt"/>
            </a:rPr>
            <a:t>Increased program participation</a:t>
          </a:r>
        </a:p>
      </dsp:txBody>
      <dsp:txXfrm>
        <a:off x="196767" y="2757674"/>
        <a:ext cx="3403295" cy="1764220"/>
      </dsp:txXfrm>
    </dsp:sp>
    <dsp:sp modelId="{8BEE3CC7-96EC-4250-A74D-6A2CC6A94176}">
      <dsp:nvSpPr>
        <dsp:cNvPr id="0" name=""/>
        <dsp:cNvSpPr/>
      </dsp:nvSpPr>
      <dsp:spPr>
        <a:xfrm>
          <a:off x="5217300" y="-490117"/>
          <a:ext cx="5080765" cy="2199147"/>
        </a:xfrm>
        <a:prstGeom prst="roundRect">
          <a:avLst>
            <a:gd name="adj" fmla="val 10000"/>
          </a:avLst>
        </a:prstGeom>
        <a:solidFill>
          <a:schemeClr val="accent3">
            <a:lumMod val="40000"/>
            <a:lumOff val="60000"/>
            <a:alpha val="9000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91440" rIns="0" bIns="914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A welcoming process</a:t>
          </a:r>
        </a:p>
        <a:p>
          <a:pPr marL="228600" lvl="1" indent="-228600" algn="l" defTabSz="1066800">
            <a:lnSpc>
              <a:spcPct val="90000"/>
            </a:lnSpc>
            <a:spcBef>
              <a:spcPct val="0"/>
            </a:spcBef>
            <a:spcAft>
              <a:spcPct val="15000"/>
            </a:spcAft>
            <a:buChar char="•"/>
          </a:pPr>
          <a:r>
            <a:rPr lang="en-US" sz="2400" kern="1200" dirty="0"/>
            <a:t>Hospitable and courteous</a:t>
          </a:r>
        </a:p>
        <a:p>
          <a:pPr marL="228600" lvl="1" indent="-228600" algn="l" defTabSz="1066800">
            <a:lnSpc>
              <a:spcPct val="90000"/>
            </a:lnSpc>
            <a:spcBef>
              <a:spcPct val="0"/>
            </a:spcBef>
            <a:spcAft>
              <a:spcPct val="15000"/>
            </a:spcAft>
            <a:buChar char="•"/>
          </a:pPr>
          <a:r>
            <a:rPr lang="en-US" sz="2400" kern="1200" dirty="0"/>
            <a:t>Warm, friendly, genuine, and pleasant</a:t>
          </a:r>
        </a:p>
      </dsp:txBody>
      <dsp:txXfrm>
        <a:off x="6789838" y="-441809"/>
        <a:ext cx="3459920" cy="1552744"/>
      </dsp:txXfrm>
    </dsp:sp>
    <dsp:sp modelId="{33C21FFE-2D02-4537-83CF-6DE223171FE1}">
      <dsp:nvSpPr>
        <dsp:cNvPr id="0" name=""/>
        <dsp:cNvSpPr/>
      </dsp:nvSpPr>
      <dsp:spPr>
        <a:xfrm>
          <a:off x="148071" y="-490117"/>
          <a:ext cx="5018670" cy="2199147"/>
        </a:xfrm>
        <a:prstGeom prst="roundRect">
          <a:avLst>
            <a:gd name="adj" fmla="val 10000"/>
          </a:avLst>
        </a:prstGeom>
        <a:solidFill>
          <a:schemeClr val="accent2">
            <a:lumMod val="20000"/>
            <a:lumOff val="80000"/>
            <a:alpha val="9000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latin typeface="+mn-lt"/>
              <a:cs typeface="Arial" panose="020B0604020202020204" pitchFamily="34" charset="0"/>
            </a:rPr>
            <a:t>Home like environment</a:t>
          </a:r>
        </a:p>
        <a:p>
          <a:pPr marL="228600" lvl="1" indent="-228600" algn="l" defTabSz="1066800">
            <a:lnSpc>
              <a:spcPct val="90000"/>
            </a:lnSpc>
            <a:spcBef>
              <a:spcPct val="0"/>
            </a:spcBef>
            <a:spcAft>
              <a:spcPct val="15000"/>
            </a:spcAft>
            <a:buChar char="•"/>
          </a:pPr>
          <a:r>
            <a:rPr lang="en-US" sz="2400" kern="1200" dirty="0">
              <a:latin typeface="+mn-lt"/>
              <a:cs typeface="Arial" panose="020B0604020202020204" pitchFamily="34" charset="0"/>
            </a:rPr>
            <a:t>Empowering Environment</a:t>
          </a:r>
        </a:p>
        <a:p>
          <a:pPr marL="228600" lvl="1" indent="-228600" algn="l" defTabSz="1066800">
            <a:lnSpc>
              <a:spcPct val="90000"/>
            </a:lnSpc>
            <a:spcBef>
              <a:spcPct val="0"/>
            </a:spcBef>
            <a:spcAft>
              <a:spcPct val="15000"/>
            </a:spcAft>
            <a:buChar char="•"/>
          </a:pPr>
          <a:r>
            <a:rPr lang="en-US" sz="2400" kern="1200" dirty="0">
              <a:latin typeface="+mn-lt"/>
              <a:cs typeface="Arial" panose="020B0604020202020204" pitchFamily="34" charset="0"/>
            </a:rPr>
            <a:t>Creates self sufficiency</a:t>
          </a:r>
        </a:p>
      </dsp:txBody>
      <dsp:txXfrm>
        <a:off x="196379" y="-441809"/>
        <a:ext cx="3416453" cy="1552744"/>
      </dsp:txXfrm>
    </dsp:sp>
    <dsp:sp modelId="{AB528ECB-89CA-4A65-A5C8-F31E4FEB04F4}">
      <dsp:nvSpPr>
        <dsp:cNvPr id="0" name=""/>
        <dsp:cNvSpPr/>
      </dsp:nvSpPr>
      <dsp:spPr>
        <a:xfrm>
          <a:off x="3404115" y="267895"/>
          <a:ext cx="1750660" cy="1750660"/>
        </a:xfrm>
        <a:prstGeom prst="pieWedg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142240" rIns="0" bIns="142240" numCol="1" spcCol="1270" anchor="ctr" anchorCtr="0">
          <a:noAutofit/>
        </a:bodyPr>
        <a:lstStyle/>
        <a:p>
          <a:pPr marL="0" lvl="0" indent="0" algn="l" defTabSz="889000">
            <a:lnSpc>
              <a:spcPct val="90000"/>
            </a:lnSpc>
            <a:spcBef>
              <a:spcPct val="0"/>
            </a:spcBef>
            <a:spcAft>
              <a:spcPct val="35000"/>
            </a:spcAft>
            <a:buNone/>
          </a:pPr>
          <a:endParaRPr lang="en-US" sz="2000" kern="1200" dirty="0">
            <a:solidFill>
              <a:schemeClr val="bg1"/>
            </a:solidFill>
            <a:effectLst>
              <a:glow rad="63500">
                <a:schemeClr val="accent3">
                  <a:satMod val="175000"/>
                  <a:alpha val="40000"/>
                </a:schemeClr>
              </a:glow>
            </a:effectLst>
          </a:endParaRPr>
        </a:p>
      </dsp:txBody>
      <dsp:txXfrm>
        <a:off x="3916871" y="780651"/>
        <a:ext cx="1237904" cy="1237904"/>
      </dsp:txXfrm>
    </dsp:sp>
    <dsp:sp modelId="{DDAEF52F-6733-43D6-8015-F8990F85FAB8}">
      <dsp:nvSpPr>
        <dsp:cNvPr id="0" name=""/>
        <dsp:cNvSpPr/>
      </dsp:nvSpPr>
      <dsp:spPr>
        <a:xfrm rot="5400000">
          <a:off x="5235637" y="267895"/>
          <a:ext cx="1750660" cy="1750660"/>
        </a:xfrm>
        <a:prstGeom prst="pieWedge">
          <a:avLst/>
        </a:prstGeom>
        <a:solidFill>
          <a:schemeClr val="bg1">
            <a:lumMod val="75000"/>
          </a:schemeClr>
        </a:solidFill>
        <a:ln w="6350" cap="flat" cmpd="sng" algn="ctr">
          <a:noFill/>
          <a:prstDash val="solid"/>
          <a:miter lim="800000"/>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142240" rIns="0" bIns="142240" numCol="1" spcCol="1270" anchor="ctr" anchorCtr="0">
          <a:noAutofit/>
        </a:bodyPr>
        <a:lstStyle/>
        <a:p>
          <a:pPr marL="0" lvl="0" indent="0" algn="r" defTabSz="889000">
            <a:lnSpc>
              <a:spcPct val="90000"/>
            </a:lnSpc>
            <a:spcBef>
              <a:spcPct val="0"/>
            </a:spcBef>
            <a:spcAft>
              <a:spcPct val="35000"/>
            </a:spcAft>
            <a:buNone/>
          </a:pPr>
          <a:endParaRPr lang="en-US" sz="2000" kern="1200" dirty="0">
            <a:effectLst>
              <a:glow rad="63500">
                <a:schemeClr val="accent3">
                  <a:satMod val="175000"/>
                  <a:alpha val="40000"/>
                </a:schemeClr>
              </a:glow>
            </a:effectLst>
          </a:endParaRPr>
        </a:p>
      </dsp:txBody>
      <dsp:txXfrm rot="-5400000">
        <a:off x="5235637" y="780651"/>
        <a:ext cx="1237904" cy="1237904"/>
      </dsp:txXfrm>
    </dsp:sp>
    <dsp:sp modelId="{A5225F57-81AC-44AC-8CD1-B68DDD39FF3C}">
      <dsp:nvSpPr>
        <dsp:cNvPr id="0" name=""/>
        <dsp:cNvSpPr/>
      </dsp:nvSpPr>
      <dsp:spPr>
        <a:xfrm rot="10800000">
          <a:off x="5221562" y="2229264"/>
          <a:ext cx="1750660" cy="1750660"/>
        </a:xfrm>
        <a:prstGeom prst="pieWedg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182880" rIns="0" bIns="182880" numCol="1" spcCol="1270" anchor="ctr" anchorCtr="0">
          <a:noAutofit/>
        </a:bodyPr>
        <a:lstStyle/>
        <a:p>
          <a:pPr marL="0" lvl="0" indent="0" algn="r" defTabSz="666750">
            <a:lnSpc>
              <a:spcPct val="90000"/>
            </a:lnSpc>
            <a:spcBef>
              <a:spcPct val="0"/>
            </a:spcBef>
            <a:spcAft>
              <a:spcPct val="35000"/>
            </a:spcAft>
            <a:buNone/>
          </a:pPr>
          <a:endParaRPr lang="en-US" sz="1500" kern="1200" dirty="0">
            <a:solidFill>
              <a:prstClr val="black"/>
            </a:solidFill>
            <a:effectLst>
              <a:glow rad="63500">
                <a:srgbClr val="A5A5A5">
                  <a:satMod val="175000"/>
                  <a:alpha val="40000"/>
                </a:srgbClr>
              </a:glow>
            </a:effectLst>
            <a:latin typeface="Calibri" panose="020F0502020204030204"/>
            <a:ea typeface="+mn-ea"/>
            <a:cs typeface="+mn-cs"/>
          </a:endParaRPr>
        </a:p>
      </dsp:txBody>
      <dsp:txXfrm rot="10800000">
        <a:off x="5221562" y="2229264"/>
        <a:ext cx="1237904" cy="1237904"/>
      </dsp:txXfrm>
    </dsp:sp>
    <dsp:sp modelId="{C142F253-7D28-44DB-B5FF-E5A9EE7E5C10}">
      <dsp:nvSpPr>
        <dsp:cNvPr id="0" name=""/>
        <dsp:cNvSpPr/>
      </dsp:nvSpPr>
      <dsp:spPr>
        <a:xfrm rot="16200000">
          <a:off x="3404115" y="2099418"/>
          <a:ext cx="1750660" cy="1750660"/>
        </a:xfrm>
        <a:prstGeom prst="pieWedge">
          <a:avLst/>
        </a:prstGeom>
        <a:gradFill rotWithShape="0">
          <a:gsLst>
            <a:gs pos="0">
              <a:schemeClr val="accent5">
                <a:hueOff val="0"/>
                <a:satOff val="0"/>
                <a:lum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142240" rIns="0" bIns="142240" numCol="1" spcCol="1270" anchor="ctr" anchorCtr="0">
          <a:noAutofit/>
        </a:bodyPr>
        <a:lstStyle/>
        <a:p>
          <a:pPr marL="0" lvl="0" indent="0" algn="l" defTabSz="889000">
            <a:lnSpc>
              <a:spcPct val="90000"/>
            </a:lnSpc>
            <a:spcBef>
              <a:spcPct val="0"/>
            </a:spcBef>
            <a:spcAft>
              <a:spcPct val="35000"/>
            </a:spcAft>
            <a:buNone/>
          </a:pPr>
          <a:endParaRPr lang="en-US" sz="2000" kern="1200" dirty="0"/>
        </a:p>
      </dsp:txBody>
      <dsp:txXfrm rot="5400000">
        <a:off x="3916871" y="2099418"/>
        <a:ext cx="1237904" cy="1237904"/>
      </dsp:txXfrm>
    </dsp:sp>
    <dsp:sp modelId="{1F318C58-75FE-4247-BF2A-AC4725A61403}">
      <dsp:nvSpPr>
        <dsp:cNvPr id="0" name=""/>
        <dsp:cNvSpPr/>
      </dsp:nvSpPr>
      <dsp:spPr>
        <a:xfrm>
          <a:off x="4161165" y="979761"/>
          <a:ext cx="1945176" cy="1895885"/>
        </a:xfrm>
        <a:prstGeom prst="circularArrow">
          <a:avLst/>
        </a:prstGeom>
        <a:gradFill rotWithShape="0">
          <a:gsLst>
            <a:gs pos="47000">
              <a:schemeClr val="accent2">
                <a:tint val="40000"/>
                <a:hueOff val="0"/>
                <a:satOff val="0"/>
                <a:lumOff val="0"/>
                <a:lumMod val="110000"/>
                <a:satMod val="105000"/>
                <a:tint val="67000"/>
                <a:alpha val="22000"/>
              </a:schemeClr>
            </a:gs>
            <a:gs pos="50000">
              <a:schemeClr val="accent2">
                <a:tint val="40000"/>
                <a:hueOff val="0"/>
                <a:satOff val="0"/>
                <a:lumOff val="0"/>
                <a:alphaOff val="0"/>
                <a:lumMod val="105000"/>
                <a:satMod val="103000"/>
                <a:tint val="73000"/>
              </a:schemeClr>
            </a:gs>
            <a:gs pos="100000">
              <a:schemeClr val="accent2">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1A7DE751-A9BA-46D6-B54C-6BB2766522BD}">
      <dsp:nvSpPr>
        <dsp:cNvPr id="0" name=""/>
        <dsp:cNvSpPr/>
      </dsp:nvSpPr>
      <dsp:spPr>
        <a:xfrm rot="10800000">
          <a:off x="4218611" y="1059513"/>
          <a:ext cx="1910577" cy="2041834"/>
        </a:xfrm>
        <a:prstGeom prst="circularArrow">
          <a:avLst/>
        </a:prstGeom>
        <a:gradFill rotWithShape="0">
          <a:gsLst>
            <a:gs pos="62000">
              <a:schemeClr val="accent2">
                <a:tint val="40000"/>
                <a:hueOff val="0"/>
                <a:satOff val="0"/>
                <a:lumOff val="0"/>
                <a:lumMod val="110000"/>
                <a:satMod val="105000"/>
                <a:tint val="67000"/>
                <a:alpha val="0"/>
              </a:schemeClr>
            </a:gs>
            <a:gs pos="50000">
              <a:schemeClr val="accent2">
                <a:tint val="40000"/>
                <a:hueOff val="0"/>
                <a:satOff val="0"/>
                <a:lumOff val="0"/>
                <a:alphaOff val="0"/>
                <a:lumMod val="105000"/>
                <a:satMod val="103000"/>
                <a:tint val="73000"/>
              </a:schemeClr>
            </a:gs>
            <a:gs pos="100000">
              <a:schemeClr val="accent2">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457E61-D478-4980-BE24-50DA010A7224}">
      <dsp:nvSpPr>
        <dsp:cNvPr id="0" name=""/>
        <dsp:cNvSpPr/>
      </dsp:nvSpPr>
      <dsp:spPr>
        <a:xfrm>
          <a:off x="5217300" y="2154081"/>
          <a:ext cx="5080765" cy="2409362"/>
        </a:xfrm>
        <a:prstGeom prst="roundRect">
          <a:avLst>
            <a:gd name="adj" fmla="val 10000"/>
          </a:avLst>
        </a:prstGeom>
        <a:solidFill>
          <a:schemeClr val="accent4">
            <a:lumMod val="20000"/>
            <a:lumOff val="80000"/>
            <a:alpha val="9000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76200" rIns="0" bIns="7620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latin typeface="+mn-lt"/>
          </a:endParaRPr>
        </a:p>
        <a:p>
          <a:pPr marL="228600" lvl="1" indent="-228600" algn="l" defTabSz="889000">
            <a:lnSpc>
              <a:spcPct val="90000"/>
            </a:lnSpc>
            <a:spcBef>
              <a:spcPct val="0"/>
            </a:spcBef>
            <a:spcAft>
              <a:spcPct val="15000"/>
            </a:spcAft>
            <a:buChar char="•"/>
          </a:pPr>
          <a:endParaRPr lang="en-US" sz="2000" kern="1200" dirty="0"/>
        </a:p>
      </dsp:txBody>
      <dsp:txXfrm>
        <a:off x="6794456" y="2809347"/>
        <a:ext cx="3450684" cy="1701169"/>
      </dsp:txXfrm>
    </dsp:sp>
    <dsp:sp modelId="{4AE3236B-CEEA-4599-AB79-2DDA72A71AA5}">
      <dsp:nvSpPr>
        <dsp:cNvPr id="0" name=""/>
        <dsp:cNvSpPr/>
      </dsp:nvSpPr>
      <dsp:spPr>
        <a:xfrm>
          <a:off x="141880" y="2078122"/>
          <a:ext cx="5018670" cy="2498659"/>
        </a:xfrm>
        <a:prstGeom prst="roundRect">
          <a:avLst>
            <a:gd name="adj" fmla="val 10000"/>
          </a:avLst>
        </a:prstGeom>
        <a:solidFill>
          <a:schemeClr val="accent1">
            <a:lumMod val="20000"/>
            <a:lumOff val="80000"/>
            <a:alpha val="9000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0" rIns="0" bIns="68580" numCol="1" spcCol="1270" anchor="b" anchorCtr="0">
          <a:noAutofit/>
        </a:bodyPr>
        <a:lstStyle/>
        <a:p>
          <a:pPr marL="171450" lvl="1" indent="-171450" algn="l" defTabSz="800100">
            <a:lnSpc>
              <a:spcPct val="90000"/>
            </a:lnSpc>
            <a:spcBef>
              <a:spcPct val="0"/>
            </a:spcBef>
            <a:spcAft>
              <a:spcPct val="15000"/>
            </a:spcAft>
            <a:buChar char="•"/>
          </a:pPr>
          <a:endParaRPr lang="en-US" sz="1800" kern="1200" dirty="0">
            <a:latin typeface="+mn-lt"/>
          </a:endParaRPr>
        </a:p>
        <a:p>
          <a:pPr marL="171450" lvl="1" indent="-171450" algn="l" defTabSz="800100">
            <a:lnSpc>
              <a:spcPct val="90000"/>
            </a:lnSpc>
            <a:spcBef>
              <a:spcPct val="0"/>
            </a:spcBef>
            <a:spcAft>
              <a:spcPct val="15000"/>
            </a:spcAft>
            <a:buChar char="•"/>
          </a:pPr>
          <a:endParaRPr lang="en-US" sz="1800" kern="1200" dirty="0">
            <a:latin typeface="+mn-lt"/>
          </a:endParaRPr>
        </a:p>
      </dsp:txBody>
      <dsp:txXfrm>
        <a:off x="196767" y="2757674"/>
        <a:ext cx="3403295" cy="1764220"/>
      </dsp:txXfrm>
    </dsp:sp>
    <dsp:sp modelId="{8BEE3CC7-96EC-4250-A74D-6A2CC6A94176}">
      <dsp:nvSpPr>
        <dsp:cNvPr id="0" name=""/>
        <dsp:cNvSpPr/>
      </dsp:nvSpPr>
      <dsp:spPr>
        <a:xfrm>
          <a:off x="5217300" y="-490117"/>
          <a:ext cx="5080765" cy="2199147"/>
        </a:xfrm>
        <a:prstGeom prst="roundRect">
          <a:avLst>
            <a:gd name="adj" fmla="val 10000"/>
          </a:avLst>
        </a:prstGeom>
        <a:solidFill>
          <a:schemeClr val="accent3">
            <a:lumMod val="40000"/>
            <a:lumOff val="60000"/>
            <a:alpha val="9000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91440" rIns="0" bIns="91440" numCol="1" spcCol="1270" anchor="t" anchorCtr="0">
          <a:noAutofit/>
        </a:bodyPr>
        <a:lstStyle/>
        <a:p>
          <a:pPr marL="228600" lvl="1" indent="-228600" algn="l" defTabSz="1066800">
            <a:lnSpc>
              <a:spcPct val="90000"/>
            </a:lnSpc>
            <a:spcBef>
              <a:spcPct val="0"/>
            </a:spcBef>
            <a:spcAft>
              <a:spcPct val="15000"/>
            </a:spcAft>
            <a:buChar char="•"/>
          </a:pPr>
          <a:endParaRPr lang="en-US" sz="2400" kern="1200" dirty="0"/>
        </a:p>
      </dsp:txBody>
      <dsp:txXfrm>
        <a:off x="6789838" y="-441809"/>
        <a:ext cx="3459920" cy="1552744"/>
      </dsp:txXfrm>
    </dsp:sp>
    <dsp:sp modelId="{33C21FFE-2D02-4537-83CF-6DE223171FE1}">
      <dsp:nvSpPr>
        <dsp:cNvPr id="0" name=""/>
        <dsp:cNvSpPr/>
      </dsp:nvSpPr>
      <dsp:spPr>
        <a:xfrm>
          <a:off x="148071" y="-490117"/>
          <a:ext cx="5018670" cy="2199147"/>
        </a:xfrm>
        <a:prstGeom prst="roundRect">
          <a:avLst>
            <a:gd name="adj" fmla="val 10000"/>
          </a:avLst>
        </a:prstGeom>
        <a:solidFill>
          <a:schemeClr val="accent2">
            <a:lumMod val="20000"/>
            <a:lumOff val="80000"/>
            <a:alpha val="9000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endParaRPr lang="en-US" sz="2400" kern="1200" dirty="0">
            <a:latin typeface="+mn-lt"/>
            <a:cs typeface="Arial"/>
          </a:endParaRPr>
        </a:p>
      </dsp:txBody>
      <dsp:txXfrm>
        <a:off x="196379" y="-441809"/>
        <a:ext cx="3416453" cy="1552744"/>
      </dsp:txXfrm>
    </dsp:sp>
    <dsp:sp modelId="{AB528ECB-89CA-4A65-A5C8-F31E4FEB04F4}">
      <dsp:nvSpPr>
        <dsp:cNvPr id="0" name=""/>
        <dsp:cNvSpPr/>
      </dsp:nvSpPr>
      <dsp:spPr>
        <a:xfrm>
          <a:off x="3404115" y="267895"/>
          <a:ext cx="1750660" cy="1750660"/>
        </a:xfrm>
        <a:prstGeom prst="pieWedg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142240" rIns="0" bIns="142240" numCol="1" spcCol="1270" anchor="ctr" anchorCtr="0">
          <a:noAutofit/>
        </a:bodyPr>
        <a:lstStyle/>
        <a:p>
          <a:pPr marL="0" lvl="0" indent="0" algn="l" defTabSz="889000">
            <a:lnSpc>
              <a:spcPct val="90000"/>
            </a:lnSpc>
            <a:spcBef>
              <a:spcPct val="0"/>
            </a:spcBef>
            <a:spcAft>
              <a:spcPct val="35000"/>
            </a:spcAft>
            <a:buNone/>
          </a:pPr>
          <a:endParaRPr lang="en-US" sz="2000" kern="1200" dirty="0">
            <a:solidFill>
              <a:schemeClr val="bg1"/>
            </a:solidFill>
            <a:effectLst>
              <a:glow rad="63500">
                <a:schemeClr val="accent3">
                  <a:satMod val="175000"/>
                  <a:alpha val="40000"/>
                </a:schemeClr>
              </a:glow>
            </a:effectLst>
          </a:endParaRPr>
        </a:p>
      </dsp:txBody>
      <dsp:txXfrm>
        <a:off x="3916871" y="780651"/>
        <a:ext cx="1237904" cy="1237904"/>
      </dsp:txXfrm>
    </dsp:sp>
    <dsp:sp modelId="{DDAEF52F-6733-43D6-8015-F8990F85FAB8}">
      <dsp:nvSpPr>
        <dsp:cNvPr id="0" name=""/>
        <dsp:cNvSpPr/>
      </dsp:nvSpPr>
      <dsp:spPr>
        <a:xfrm rot="5400000">
          <a:off x="5235637" y="267895"/>
          <a:ext cx="1750660" cy="1750660"/>
        </a:xfrm>
        <a:prstGeom prst="pieWedge">
          <a:avLst/>
        </a:prstGeom>
        <a:solidFill>
          <a:schemeClr val="bg1">
            <a:lumMod val="75000"/>
          </a:schemeClr>
        </a:solidFill>
        <a:ln w="6350" cap="flat" cmpd="sng" algn="ctr">
          <a:noFill/>
          <a:prstDash val="solid"/>
          <a:miter lim="800000"/>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142240" rIns="0" bIns="142240" numCol="1" spcCol="1270" anchor="ctr" anchorCtr="0">
          <a:noAutofit/>
        </a:bodyPr>
        <a:lstStyle/>
        <a:p>
          <a:pPr marL="0" lvl="0" indent="0" algn="r" defTabSz="889000">
            <a:lnSpc>
              <a:spcPct val="90000"/>
            </a:lnSpc>
            <a:spcBef>
              <a:spcPct val="0"/>
            </a:spcBef>
            <a:spcAft>
              <a:spcPct val="35000"/>
            </a:spcAft>
            <a:buNone/>
          </a:pPr>
          <a:endParaRPr lang="en-US" sz="2000" kern="1200" dirty="0">
            <a:effectLst>
              <a:glow rad="63500">
                <a:schemeClr val="accent3">
                  <a:satMod val="175000"/>
                  <a:alpha val="40000"/>
                </a:schemeClr>
              </a:glow>
            </a:effectLst>
          </a:endParaRPr>
        </a:p>
      </dsp:txBody>
      <dsp:txXfrm rot="-5400000">
        <a:off x="5235637" y="780651"/>
        <a:ext cx="1237904" cy="1237904"/>
      </dsp:txXfrm>
    </dsp:sp>
    <dsp:sp modelId="{A5225F57-81AC-44AC-8CD1-B68DDD39FF3C}">
      <dsp:nvSpPr>
        <dsp:cNvPr id="0" name=""/>
        <dsp:cNvSpPr/>
      </dsp:nvSpPr>
      <dsp:spPr>
        <a:xfrm rot="10800000">
          <a:off x="5221562" y="2229264"/>
          <a:ext cx="1750660" cy="1750660"/>
        </a:xfrm>
        <a:prstGeom prst="pieWedg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182880" rIns="0" bIns="182880" numCol="1" spcCol="1270" anchor="ctr" anchorCtr="0">
          <a:noAutofit/>
        </a:bodyPr>
        <a:lstStyle/>
        <a:p>
          <a:pPr marL="0" lvl="0" indent="0" algn="r" defTabSz="666750">
            <a:lnSpc>
              <a:spcPct val="90000"/>
            </a:lnSpc>
            <a:spcBef>
              <a:spcPct val="0"/>
            </a:spcBef>
            <a:spcAft>
              <a:spcPct val="35000"/>
            </a:spcAft>
            <a:buNone/>
          </a:pPr>
          <a:endParaRPr lang="en-US" sz="1500" kern="1200" dirty="0">
            <a:solidFill>
              <a:prstClr val="black"/>
            </a:solidFill>
            <a:effectLst>
              <a:glow rad="63500">
                <a:srgbClr val="A5A5A5">
                  <a:satMod val="175000"/>
                  <a:alpha val="40000"/>
                </a:srgbClr>
              </a:glow>
            </a:effectLst>
            <a:latin typeface="Calibri" panose="020F0502020204030204"/>
            <a:ea typeface="+mn-ea"/>
            <a:cs typeface="+mn-cs"/>
          </a:endParaRPr>
        </a:p>
      </dsp:txBody>
      <dsp:txXfrm rot="10800000">
        <a:off x="5221562" y="2229264"/>
        <a:ext cx="1237904" cy="1237904"/>
      </dsp:txXfrm>
    </dsp:sp>
    <dsp:sp modelId="{C142F253-7D28-44DB-B5FF-E5A9EE7E5C10}">
      <dsp:nvSpPr>
        <dsp:cNvPr id="0" name=""/>
        <dsp:cNvSpPr/>
      </dsp:nvSpPr>
      <dsp:spPr>
        <a:xfrm rot="16200000">
          <a:off x="3404115" y="2099418"/>
          <a:ext cx="1750660" cy="1750660"/>
        </a:xfrm>
        <a:prstGeom prst="pieWedge">
          <a:avLst/>
        </a:prstGeom>
        <a:gradFill rotWithShape="0">
          <a:gsLst>
            <a:gs pos="0">
              <a:schemeClr val="accent5">
                <a:hueOff val="0"/>
                <a:satOff val="0"/>
                <a:lum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142240" rIns="0" bIns="142240" numCol="1" spcCol="1270" anchor="ctr" anchorCtr="0">
          <a:noAutofit/>
        </a:bodyPr>
        <a:lstStyle/>
        <a:p>
          <a:pPr marL="0" lvl="0" indent="0" algn="l" defTabSz="889000">
            <a:lnSpc>
              <a:spcPct val="90000"/>
            </a:lnSpc>
            <a:spcBef>
              <a:spcPct val="0"/>
            </a:spcBef>
            <a:spcAft>
              <a:spcPct val="35000"/>
            </a:spcAft>
            <a:buNone/>
          </a:pPr>
          <a:endParaRPr lang="en-US" sz="2000" kern="1200" dirty="0"/>
        </a:p>
      </dsp:txBody>
      <dsp:txXfrm rot="5400000">
        <a:off x="3916871" y="2099418"/>
        <a:ext cx="1237904" cy="1237904"/>
      </dsp:txXfrm>
    </dsp:sp>
    <dsp:sp modelId="{1F318C58-75FE-4247-BF2A-AC4725A61403}">
      <dsp:nvSpPr>
        <dsp:cNvPr id="0" name=""/>
        <dsp:cNvSpPr/>
      </dsp:nvSpPr>
      <dsp:spPr>
        <a:xfrm>
          <a:off x="4161165" y="979761"/>
          <a:ext cx="1945176" cy="1895885"/>
        </a:xfrm>
        <a:prstGeom prst="circularArrow">
          <a:avLst/>
        </a:prstGeom>
        <a:gradFill rotWithShape="0">
          <a:gsLst>
            <a:gs pos="47000">
              <a:schemeClr val="accent2">
                <a:tint val="40000"/>
                <a:hueOff val="0"/>
                <a:satOff val="0"/>
                <a:lumOff val="0"/>
                <a:lumMod val="110000"/>
                <a:satMod val="105000"/>
                <a:tint val="67000"/>
                <a:alpha val="22000"/>
              </a:schemeClr>
            </a:gs>
            <a:gs pos="50000">
              <a:schemeClr val="accent2">
                <a:tint val="40000"/>
                <a:hueOff val="0"/>
                <a:satOff val="0"/>
                <a:lumOff val="0"/>
                <a:alphaOff val="0"/>
                <a:lumMod val="105000"/>
                <a:satMod val="103000"/>
                <a:tint val="73000"/>
              </a:schemeClr>
            </a:gs>
            <a:gs pos="100000">
              <a:schemeClr val="accent2">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1A7DE751-A9BA-46D6-B54C-6BB2766522BD}">
      <dsp:nvSpPr>
        <dsp:cNvPr id="0" name=""/>
        <dsp:cNvSpPr/>
      </dsp:nvSpPr>
      <dsp:spPr>
        <a:xfrm rot="10800000">
          <a:off x="4218611" y="1059513"/>
          <a:ext cx="1910577" cy="2041834"/>
        </a:xfrm>
        <a:prstGeom prst="circularArrow">
          <a:avLst/>
        </a:prstGeom>
        <a:gradFill rotWithShape="0">
          <a:gsLst>
            <a:gs pos="62000">
              <a:schemeClr val="accent2">
                <a:tint val="40000"/>
                <a:hueOff val="0"/>
                <a:satOff val="0"/>
                <a:lumOff val="0"/>
                <a:lumMod val="110000"/>
                <a:satMod val="105000"/>
                <a:tint val="67000"/>
                <a:alpha val="0"/>
              </a:schemeClr>
            </a:gs>
            <a:gs pos="50000">
              <a:schemeClr val="accent2">
                <a:tint val="40000"/>
                <a:hueOff val="0"/>
                <a:satOff val="0"/>
                <a:lumOff val="0"/>
                <a:alphaOff val="0"/>
                <a:lumMod val="105000"/>
                <a:satMod val="103000"/>
                <a:tint val="73000"/>
              </a:schemeClr>
            </a:gs>
            <a:gs pos="100000">
              <a:schemeClr val="accent2">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EC049E-9AA7-47AC-8D95-0BDC628F39CD}">
      <dsp:nvSpPr>
        <dsp:cNvPr id="0" name=""/>
        <dsp:cNvSpPr/>
      </dsp:nvSpPr>
      <dsp:spPr>
        <a:xfrm>
          <a:off x="2430922" y="2906928"/>
          <a:ext cx="1683041" cy="1124455"/>
        </a:xfrm>
        <a:prstGeom prst="roundRect">
          <a:avLst/>
        </a:prstGeom>
        <a:solidFill>
          <a:schemeClr val="accent2">
            <a:lumMod val="75000"/>
          </a:schemeClr>
        </a:solidFill>
        <a:ln w="57150" cap="flat" cmpd="sng" algn="ctr">
          <a:solidFill>
            <a:schemeClr val="accent2">
              <a:lumMod val="20000"/>
              <a:lumOff val="80000"/>
            </a:schemeClr>
          </a:solidFill>
          <a:prstDash val="solid"/>
          <a:miter lim="800000"/>
        </a:ln>
        <a:effectLst/>
        <a:scene3d>
          <a:camera prst="orthographicFront"/>
          <a:lightRig rig="threePt" dir="t"/>
        </a:scene3d>
        <a:sp3d>
          <a:bevelT w="304800" h="2032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Talker</a:t>
          </a:r>
        </a:p>
      </dsp:txBody>
      <dsp:txXfrm>
        <a:off x="2485813" y="2961819"/>
        <a:ext cx="1573259" cy="1014673"/>
      </dsp:txXfrm>
    </dsp:sp>
    <dsp:sp modelId="{B0E35A0A-C266-4598-A521-19DB5B760E95}">
      <dsp:nvSpPr>
        <dsp:cNvPr id="0" name=""/>
        <dsp:cNvSpPr/>
      </dsp:nvSpPr>
      <dsp:spPr>
        <a:xfrm rot="16180474">
          <a:off x="2847560" y="2487627"/>
          <a:ext cx="838615" cy="0"/>
        </a:xfrm>
        <a:custGeom>
          <a:avLst/>
          <a:gdLst/>
          <a:ahLst/>
          <a:cxnLst/>
          <a:rect l="0" t="0" r="0" b="0"/>
          <a:pathLst>
            <a:path>
              <a:moveTo>
                <a:pt x="0" y="0"/>
              </a:moveTo>
              <a:lnTo>
                <a:pt x="838615" y="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scene3d>
        <a:sp3d>
          <a:bevelT w="304800" h="203200" prst="coolSlant"/>
        </a:sp3d>
      </dsp:spPr>
      <dsp:style>
        <a:lnRef idx="2">
          <a:scrgbClr r="0" g="0" b="0"/>
        </a:lnRef>
        <a:fillRef idx="0">
          <a:scrgbClr r="0" g="0" b="0"/>
        </a:fillRef>
        <a:effectRef idx="0">
          <a:scrgbClr r="0" g="0" b="0"/>
        </a:effectRef>
        <a:fontRef idx="minor"/>
      </dsp:style>
    </dsp:sp>
    <dsp:sp modelId="{7F603A57-83E5-43FE-AD28-F4B2144068D9}">
      <dsp:nvSpPr>
        <dsp:cNvPr id="0" name=""/>
        <dsp:cNvSpPr/>
      </dsp:nvSpPr>
      <dsp:spPr>
        <a:xfrm>
          <a:off x="2331075" y="777265"/>
          <a:ext cx="1859488" cy="1291060"/>
        </a:xfrm>
        <a:prstGeom prst="roundRect">
          <a:avLst/>
        </a:prstGeom>
        <a:solidFill>
          <a:schemeClr val="accent1">
            <a:lumMod val="20000"/>
            <a:lumOff val="80000"/>
          </a:schemeClr>
        </a:solidFill>
        <a:ln w="19050" cap="flat" cmpd="sng" algn="ctr">
          <a:solidFill>
            <a:schemeClr val="tx1"/>
          </a:solidFill>
          <a:prstDash val="solid"/>
          <a:miter lim="800000"/>
        </a:ln>
        <a:effectLst/>
        <a:scene3d>
          <a:camera prst="orthographicFront"/>
          <a:lightRig rig="threePt" dir="t"/>
        </a:scene3d>
        <a:sp3d>
          <a:bevelT w="304800" h="2032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Paraphrasing</a:t>
          </a:r>
        </a:p>
      </dsp:txBody>
      <dsp:txXfrm>
        <a:off x="2394099" y="840289"/>
        <a:ext cx="1733440" cy="1165012"/>
      </dsp:txXfrm>
    </dsp:sp>
    <dsp:sp modelId="{D310E615-A1F5-40BA-956A-3F4E48D971E2}">
      <dsp:nvSpPr>
        <dsp:cNvPr id="0" name=""/>
        <dsp:cNvSpPr/>
      </dsp:nvSpPr>
      <dsp:spPr>
        <a:xfrm rot="20617070">
          <a:off x="4099196" y="3119174"/>
          <a:ext cx="727506" cy="0"/>
        </a:xfrm>
        <a:custGeom>
          <a:avLst/>
          <a:gdLst/>
          <a:ahLst/>
          <a:cxnLst/>
          <a:rect l="0" t="0" r="0" b="0"/>
          <a:pathLst>
            <a:path>
              <a:moveTo>
                <a:pt x="0" y="0"/>
              </a:moveTo>
              <a:lnTo>
                <a:pt x="727506" y="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scene3d>
        <a:sp3d>
          <a:bevelT w="304800" h="203200" prst="coolSlant"/>
        </a:sp3d>
      </dsp:spPr>
      <dsp:style>
        <a:lnRef idx="2">
          <a:scrgbClr r="0" g="0" b="0"/>
        </a:lnRef>
        <a:fillRef idx="0">
          <a:scrgbClr r="0" g="0" b="0"/>
        </a:fillRef>
        <a:effectRef idx="0">
          <a:scrgbClr r="0" g="0" b="0"/>
        </a:effectRef>
        <a:fontRef idx="minor"/>
      </dsp:style>
    </dsp:sp>
    <dsp:sp modelId="{826F1193-16AF-4C45-97CE-7256FD0766F4}">
      <dsp:nvSpPr>
        <dsp:cNvPr id="0" name=""/>
        <dsp:cNvSpPr/>
      </dsp:nvSpPr>
      <dsp:spPr>
        <a:xfrm>
          <a:off x="4811935" y="2141230"/>
          <a:ext cx="1563513" cy="1291060"/>
        </a:xfrm>
        <a:prstGeom prst="roundRect">
          <a:avLst/>
        </a:prstGeom>
        <a:solidFill>
          <a:schemeClr val="accent3">
            <a:lumMod val="25000"/>
            <a:lumOff val="75000"/>
          </a:schemeClr>
        </a:solidFill>
        <a:ln w="19050" cap="flat" cmpd="sng" algn="ctr">
          <a:solidFill>
            <a:scrgbClr r="0" g="0" b="0"/>
          </a:solidFill>
          <a:prstDash val="solid"/>
          <a:miter lim="800000"/>
        </a:ln>
        <a:effectLst/>
        <a:scene3d>
          <a:camera prst="orthographicFront"/>
          <a:lightRig rig="threePt" dir="t"/>
        </a:scene3d>
        <a:sp3d>
          <a:bevelT w="304800" h="2032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Open Ended Questions</a:t>
          </a:r>
        </a:p>
      </dsp:txBody>
      <dsp:txXfrm>
        <a:off x="4874959" y="2204254"/>
        <a:ext cx="1437465" cy="1165012"/>
      </dsp:txXfrm>
    </dsp:sp>
    <dsp:sp modelId="{95C78F34-CF01-41EA-8D15-C76283AA7D19}">
      <dsp:nvSpPr>
        <dsp:cNvPr id="0" name=""/>
        <dsp:cNvSpPr/>
      </dsp:nvSpPr>
      <dsp:spPr>
        <a:xfrm rot="3201876">
          <a:off x="3580043" y="4251230"/>
          <a:ext cx="547938" cy="0"/>
        </a:xfrm>
        <a:custGeom>
          <a:avLst/>
          <a:gdLst/>
          <a:ahLst/>
          <a:cxnLst/>
          <a:rect l="0" t="0" r="0" b="0"/>
          <a:pathLst>
            <a:path>
              <a:moveTo>
                <a:pt x="0" y="0"/>
              </a:moveTo>
              <a:lnTo>
                <a:pt x="547938" y="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scene3d>
        <a:sp3d>
          <a:bevelT w="304800" h="203200" prst="coolSlant"/>
        </a:sp3d>
      </dsp:spPr>
      <dsp:style>
        <a:lnRef idx="2">
          <a:scrgbClr r="0" g="0" b="0"/>
        </a:lnRef>
        <a:fillRef idx="0">
          <a:scrgbClr r="0" g="0" b="0"/>
        </a:fillRef>
        <a:effectRef idx="0">
          <a:scrgbClr r="0" g="0" b="0"/>
        </a:effectRef>
        <a:fontRef idx="minor"/>
      </dsp:style>
    </dsp:sp>
    <dsp:sp modelId="{5431D0DD-D990-40F3-800B-4A901F055008}">
      <dsp:nvSpPr>
        <dsp:cNvPr id="0" name=""/>
        <dsp:cNvSpPr/>
      </dsp:nvSpPr>
      <dsp:spPr>
        <a:xfrm>
          <a:off x="3795972" y="4471077"/>
          <a:ext cx="1403111" cy="1291060"/>
        </a:xfrm>
        <a:prstGeom prst="roundRect">
          <a:avLst/>
        </a:prstGeom>
        <a:solidFill>
          <a:schemeClr val="accent2">
            <a:lumMod val="40000"/>
            <a:lumOff val="60000"/>
          </a:schemeClr>
        </a:solidFill>
        <a:ln w="19050" cap="flat" cmpd="sng" algn="ctr">
          <a:solidFill>
            <a:scrgbClr r="0" g="0" b="0"/>
          </a:solidFill>
          <a:prstDash val="solid"/>
          <a:miter lim="800000"/>
        </a:ln>
        <a:effectLst/>
        <a:scene3d>
          <a:camera prst="orthographicFront"/>
          <a:lightRig rig="threePt" dir="t"/>
        </a:scene3d>
        <a:sp3d>
          <a:bevelT w="304800" h="2032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Clarifying</a:t>
          </a:r>
        </a:p>
      </dsp:txBody>
      <dsp:txXfrm>
        <a:off x="3858996" y="4534101"/>
        <a:ext cx="1277063" cy="1165012"/>
      </dsp:txXfrm>
    </dsp:sp>
    <dsp:sp modelId="{E9F0E433-15F7-427E-9C58-13BBD5C7F34B}">
      <dsp:nvSpPr>
        <dsp:cNvPr id="0" name=""/>
        <dsp:cNvSpPr/>
      </dsp:nvSpPr>
      <dsp:spPr>
        <a:xfrm rot="7588555">
          <a:off x="2271029" y="4326782"/>
          <a:ext cx="734723" cy="0"/>
        </a:xfrm>
        <a:custGeom>
          <a:avLst/>
          <a:gdLst/>
          <a:ahLst/>
          <a:cxnLst/>
          <a:rect l="0" t="0" r="0" b="0"/>
          <a:pathLst>
            <a:path>
              <a:moveTo>
                <a:pt x="0" y="0"/>
              </a:moveTo>
              <a:lnTo>
                <a:pt x="734723" y="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scene3d>
        <a:sp3d>
          <a:bevelT w="304800" h="203200" prst="coolSlant"/>
        </a:sp3d>
      </dsp:spPr>
      <dsp:style>
        <a:lnRef idx="2">
          <a:scrgbClr r="0" g="0" b="0"/>
        </a:lnRef>
        <a:fillRef idx="0">
          <a:scrgbClr r="0" g="0" b="0"/>
        </a:fillRef>
        <a:effectRef idx="0">
          <a:scrgbClr r="0" g="0" b="0"/>
        </a:effectRef>
        <a:fontRef idx="minor"/>
      </dsp:style>
    </dsp:sp>
    <dsp:sp modelId="{E0EE3829-6BD2-468B-81E4-9B70E7E0F9AD}">
      <dsp:nvSpPr>
        <dsp:cNvPr id="0" name=""/>
        <dsp:cNvSpPr/>
      </dsp:nvSpPr>
      <dsp:spPr>
        <a:xfrm>
          <a:off x="1189141" y="4622180"/>
          <a:ext cx="1507222" cy="1291060"/>
        </a:xfrm>
        <a:prstGeom prst="roundRect">
          <a:avLst/>
        </a:prstGeom>
        <a:solidFill>
          <a:schemeClr val="bg1">
            <a:lumMod val="75000"/>
          </a:schemeClr>
        </a:solidFill>
        <a:ln w="19050" cap="flat" cmpd="sng" algn="ctr">
          <a:solidFill>
            <a:scrgbClr r="0" g="0" b="0"/>
          </a:solidFill>
          <a:prstDash val="solid"/>
          <a:miter lim="800000"/>
        </a:ln>
        <a:effectLst/>
        <a:scene3d>
          <a:camera prst="orthographicFront"/>
          <a:lightRig rig="threePt" dir="t"/>
        </a:scene3d>
        <a:sp3d>
          <a:bevelT w="304800" h="2032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Reflecting</a:t>
          </a:r>
        </a:p>
      </dsp:txBody>
      <dsp:txXfrm>
        <a:off x="1252165" y="4685204"/>
        <a:ext cx="1381174" cy="1165012"/>
      </dsp:txXfrm>
    </dsp:sp>
    <dsp:sp modelId="{4741927D-D597-4237-9A6B-EA5605F76C5D}">
      <dsp:nvSpPr>
        <dsp:cNvPr id="0" name=""/>
        <dsp:cNvSpPr/>
      </dsp:nvSpPr>
      <dsp:spPr>
        <a:xfrm rot="12054550">
          <a:off x="1892680" y="3048340"/>
          <a:ext cx="556567" cy="0"/>
        </a:xfrm>
        <a:custGeom>
          <a:avLst/>
          <a:gdLst/>
          <a:ahLst/>
          <a:cxnLst/>
          <a:rect l="0" t="0" r="0" b="0"/>
          <a:pathLst>
            <a:path>
              <a:moveTo>
                <a:pt x="0" y="0"/>
              </a:moveTo>
              <a:lnTo>
                <a:pt x="556567" y="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scene3d>
        <a:sp3d>
          <a:bevelT w="304800" h="203200" prst="coolSlant"/>
        </a:sp3d>
      </dsp:spPr>
      <dsp:style>
        <a:lnRef idx="2">
          <a:scrgbClr r="0" g="0" b="0"/>
        </a:lnRef>
        <a:fillRef idx="0">
          <a:scrgbClr r="0" g="0" b="0"/>
        </a:fillRef>
        <a:effectRef idx="0">
          <a:scrgbClr r="0" g="0" b="0"/>
        </a:effectRef>
        <a:fontRef idx="minor"/>
      </dsp:style>
    </dsp:sp>
    <dsp:sp modelId="{7A048F35-37B9-4247-A01D-26A765A87C55}">
      <dsp:nvSpPr>
        <dsp:cNvPr id="0" name=""/>
        <dsp:cNvSpPr/>
      </dsp:nvSpPr>
      <dsp:spPr>
        <a:xfrm>
          <a:off x="270558" y="1990131"/>
          <a:ext cx="1640447" cy="1291060"/>
        </a:xfrm>
        <a:prstGeom prst="roundRect">
          <a:avLst/>
        </a:prstGeom>
        <a:solidFill>
          <a:schemeClr val="tx2">
            <a:lumMod val="40000"/>
            <a:lumOff val="60000"/>
          </a:schemeClr>
        </a:solidFill>
        <a:ln w="19050" cap="flat" cmpd="sng" algn="ctr">
          <a:solidFill>
            <a:schemeClr val="tx1"/>
          </a:solidFill>
          <a:prstDash val="solid"/>
          <a:miter lim="800000"/>
        </a:ln>
        <a:effectLst/>
        <a:scene3d>
          <a:camera prst="orthographicFront"/>
          <a:lightRig rig="threePt" dir="t"/>
        </a:scene3d>
        <a:sp3d>
          <a:bevelT w="304800" h="2032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Summarizing</a:t>
          </a:r>
        </a:p>
      </dsp:txBody>
      <dsp:txXfrm>
        <a:off x="333582" y="2053155"/>
        <a:ext cx="1514399" cy="1165012"/>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7313" y="0"/>
            <a:ext cx="2982912" cy="466725"/>
          </a:xfrm>
          <a:prstGeom prst="rect">
            <a:avLst/>
          </a:prstGeom>
        </p:spPr>
        <p:txBody>
          <a:bodyPr vert="horz" lIns="91440" tIns="45720" rIns="91440" bIns="45720" rtlCol="0"/>
          <a:lstStyle>
            <a:lvl1pPr algn="r">
              <a:defRPr sz="1200"/>
            </a:lvl1pPr>
          </a:lstStyle>
          <a:p>
            <a:fld id="{31DE059C-0CF5-4DCD-AF16-406A052AB69D}" type="datetimeFigureOut">
              <a:rPr lang="en-US" smtClean="0"/>
              <a:t>1/22/2021</a:t>
            </a:fld>
            <a:endParaRPr lang="en-US"/>
          </a:p>
        </p:txBody>
      </p:sp>
      <p:sp>
        <p:nvSpPr>
          <p:cNvPr id="4" name="Footer Placeholder 3"/>
          <p:cNvSpPr>
            <a:spLocks noGrp="1"/>
          </p:cNvSpPr>
          <p:nvPr>
            <p:ph type="ftr" sz="quarter" idx="2"/>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7313" y="8829675"/>
            <a:ext cx="2982912" cy="466725"/>
          </a:xfrm>
          <a:prstGeom prst="rect">
            <a:avLst/>
          </a:prstGeom>
        </p:spPr>
        <p:txBody>
          <a:bodyPr vert="horz" lIns="91440" tIns="45720" rIns="91440" bIns="45720" rtlCol="0" anchor="b"/>
          <a:lstStyle>
            <a:lvl1pPr algn="r">
              <a:defRPr sz="1200"/>
            </a:lvl1pPr>
          </a:lstStyle>
          <a:p>
            <a:fld id="{2034DC5B-67C7-440C-8644-E09D0787D5A7}" type="slidenum">
              <a:rPr lang="en-US" smtClean="0"/>
              <a:t>‹#›</a:t>
            </a:fld>
            <a:endParaRPr lang="en-US"/>
          </a:p>
        </p:txBody>
      </p:sp>
    </p:spTree>
    <p:extLst>
      <p:ext uri="{BB962C8B-B14F-4D97-AF65-F5344CB8AC3E}">
        <p14:creationId xmlns:p14="http://schemas.microsoft.com/office/powerpoint/2010/main" val="1214577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IN" dirty="0"/>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0AEFB4FA-E877-413E-B608-88789D806C57}" type="datetimeFigureOut">
              <a:rPr lang="en-IN" smtClean="0"/>
              <a:t>22-01-2021</a:t>
            </a:fld>
            <a:endParaRPr lang="en-IN" dirty="0"/>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IN" dirty="0"/>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6336304E-FDE3-4B4F-A3B7-EBE87F3FA5E2}" type="slidenum">
              <a:rPr lang="en-IN" smtClean="0"/>
              <a:t>‹#›</a:t>
            </a:fld>
            <a:endParaRPr lang="en-IN"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IN" smtClean="0"/>
              <a:t>1</a:t>
            </a:fld>
            <a:endParaRPr lang="en-IN" dirty="0"/>
          </a:p>
        </p:txBody>
      </p:sp>
    </p:spTree>
    <p:extLst>
      <p:ext uri="{BB962C8B-B14F-4D97-AF65-F5344CB8AC3E}">
        <p14:creationId xmlns:p14="http://schemas.microsoft.com/office/powerpoint/2010/main" val="2336282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IN" smtClean="0"/>
              <a:t>10</a:t>
            </a:fld>
            <a:endParaRPr lang="en-IN" dirty="0"/>
          </a:p>
        </p:txBody>
      </p:sp>
    </p:spTree>
    <p:extLst>
      <p:ext uri="{BB962C8B-B14F-4D97-AF65-F5344CB8AC3E}">
        <p14:creationId xmlns:p14="http://schemas.microsoft.com/office/powerpoint/2010/main" val="606822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b="0" baseline="0" dirty="0"/>
          </a:p>
        </p:txBody>
      </p:sp>
      <p:sp>
        <p:nvSpPr>
          <p:cNvPr id="4" name="Slide Number Placeholder 3"/>
          <p:cNvSpPr>
            <a:spLocks noGrp="1"/>
          </p:cNvSpPr>
          <p:nvPr>
            <p:ph type="sldNum" sz="quarter" idx="10"/>
          </p:nvPr>
        </p:nvSpPr>
        <p:spPr/>
        <p:txBody>
          <a:bodyPr/>
          <a:lstStyle/>
          <a:p>
            <a:fld id="{6336304E-FDE3-4B4F-A3B7-EBE87F3FA5E2}" type="slidenum">
              <a:rPr lang="en-IN" smtClean="0"/>
              <a:t>11</a:t>
            </a:fld>
            <a:endParaRPr lang="en-IN" dirty="0"/>
          </a:p>
        </p:txBody>
      </p:sp>
    </p:spTree>
    <p:extLst>
      <p:ext uri="{BB962C8B-B14F-4D97-AF65-F5344CB8AC3E}">
        <p14:creationId xmlns:p14="http://schemas.microsoft.com/office/powerpoint/2010/main" val="600477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b="0" u="none" baseline="0" dirty="0"/>
          </a:p>
        </p:txBody>
      </p:sp>
      <p:sp>
        <p:nvSpPr>
          <p:cNvPr id="4" name="Slide Number Placeholder 3"/>
          <p:cNvSpPr>
            <a:spLocks noGrp="1"/>
          </p:cNvSpPr>
          <p:nvPr>
            <p:ph type="sldNum" sz="quarter" idx="10"/>
          </p:nvPr>
        </p:nvSpPr>
        <p:spPr/>
        <p:txBody>
          <a:bodyPr/>
          <a:lstStyle/>
          <a:p>
            <a:fld id="{6336304E-FDE3-4B4F-A3B7-EBE87F3FA5E2}" type="slidenum">
              <a:rPr lang="en-IN" smtClean="0"/>
              <a:t>12</a:t>
            </a:fld>
            <a:endParaRPr lang="en-IN" dirty="0"/>
          </a:p>
        </p:txBody>
      </p:sp>
    </p:spTree>
    <p:extLst>
      <p:ext uri="{BB962C8B-B14F-4D97-AF65-F5344CB8AC3E}">
        <p14:creationId xmlns:p14="http://schemas.microsoft.com/office/powerpoint/2010/main" val="2298660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b="1" u="sng" dirty="0"/>
          </a:p>
        </p:txBody>
      </p:sp>
      <p:sp>
        <p:nvSpPr>
          <p:cNvPr id="4" name="Slide Number Placeholder 3"/>
          <p:cNvSpPr>
            <a:spLocks noGrp="1"/>
          </p:cNvSpPr>
          <p:nvPr>
            <p:ph type="sldNum" sz="quarter" idx="10"/>
          </p:nvPr>
        </p:nvSpPr>
        <p:spPr/>
        <p:txBody>
          <a:bodyPr/>
          <a:lstStyle/>
          <a:p>
            <a:fld id="{6336304E-FDE3-4B4F-A3B7-EBE87F3FA5E2}" type="slidenum">
              <a:rPr lang="en-IN" smtClean="0"/>
              <a:t>13</a:t>
            </a:fld>
            <a:endParaRPr lang="en-IN" dirty="0"/>
          </a:p>
        </p:txBody>
      </p:sp>
    </p:spTree>
    <p:extLst>
      <p:ext uri="{BB962C8B-B14F-4D97-AF65-F5344CB8AC3E}">
        <p14:creationId xmlns:p14="http://schemas.microsoft.com/office/powerpoint/2010/main" val="1544534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sz="1600" b="0" u="non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336304E-FDE3-4B4F-A3B7-EBE87F3FA5E2}" type="slidenum">
              <a:rPr lang="en-IN" smtClean="0"/>
              <a:t>14</a:t>
            </a:fld>
            <a:endParaRPr lang="en-IN" dirty="0"/>
          </a:p>
        </p:txBody>
      </p:sp>
    </p:spTree>
    <p:extLst>
      <p:ext uri="{BB962C8B-B14F-4D97-AF65-F5344CB8AC3E}">
        <p14:creationId xmlns:p14="http://schemas.microsoft.com/office/powerpoint/2010/main" val="2051948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36304E-FDE3-4B4F-A3B7-EBE87F3FA5E2}" type="slidenum">
              <a:rPr lang="en-IN" smtClean="0"/>
              <a:t>15</a:t>
            </a:fld>
            <a:endParaRPr lang="en-IN" dirty="0"/>
          </a:p>
        </p:txBody>
      </p:sp>
    </p:spTree>
    <p:extLst>
      <p:ext uri="{BB962C8B-B14F-4D97-AF65-F5344CB8AC3E}">
        <p14:creationId xmlns:p14="http://schemas.microsoft.com/office/powerpoint/2010/main" val="1627583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baseline="0" dirty="0"/>
          </a:p>
        </p:txBody>
      </p:sp>
      <p:sp>
        <p:nvSpPr>
          <p:cNvPr id="4" name="Slide Number Placeholder 3"/>
          <p:cNvSpPr>
            <a:spLocks noGrp="1"/>
          </p:cNvSpPr>
          <p:nvPr>
            <p:ph type="sldNum" sz="quarter" idx="10"/>
          </p:nvPr>
        </p:nvSpPr>
        <p:spPr/>
        <p:txBody>
          <a:bodyPr/>
          <a:lstStyle/>
          <a:p>
            <a:fld id="{6336304E-FDE3-4B4F-A3B7-EBE87F3FA5E2}" type="slidenum">
              <a:rPr lang="en-IN" smtClean="0"/>
              <a:t>16</a:t>
            </a:fld>
            <a:endParaRPr lang="en-IN" dirty="0"/>
          </a:p>
        </p:txBody>
      </p:sp>
    </p:spTree>
    <p:extLst>
      <p:ext uri="{BB962C8B-B14F-4D97-AF65-F5344CB8AC3E}">
        <p14:creationId xmlns:p14="http://schemas.microsoft.com/office/powerpoint/2010/main" val="1937142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IN" smtClean="0"/>
              <a:t>17</a:t>
            </a:fld>
            <a:endParaRPr lang="en-IN" dirty="0"/>
          </a:p>
        </p:txBody>
      </p:sp>
    </p:spTree>
    <p:extLst>
      <p:ext uri="{BB962C8B-B14F-4D97-AF65-F5344CB8AC3E}">
        <p14:creationId xmlns:p14="http://schemas.microsoft.com/office/powerpoint/2010/main" val="3528145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336304E-FDE3-4B4F-A3B7-EBE87F3FA5E2}" type="slidenum">
              <a:rPr lang="en-IN" smtClean="0"/>
              <a:t>18</a:t>
            </a:fld>
            <a:endParaRPr lang="en-IN" dirty="0"/>
          </a:p>
        </p:txBody>
      </p:sp>
    </p:spTree>
    <p:extLst>
      <p:ext uri="{BB962C8B-B14F-4D97-AF65-F5344CB8AC3E}">
        <p14:creationId xmlns:p14="http://schemas.microsoft.com/office/powerpoint/2010/main" val="2079272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baseline="0" dirty="0"/>
          </a:p>
        </p:txBody>
      </p:sp>
      <p:sp>
        <p:nvSpPr>
          <p:cNvPr id="4" name="Slide Number Placeholder 3"/>
          <p:cNvSpPr>
            <a:spLocks noGrp="1"/>
          </p:cNvSpPr>
          <p:nvPr>
            <p:ph type="sldNum" sz="quarter" idx="10"/>
          </p:nvPr>
        </p:nvSpPr>
        <p:spPr/>
        <p:txBody>
          <a:bodyPr/>
          <a:lstStyle/>
          <a:p>
            <a:fld id="{6336304E-FDE3-4B4F-A3B7-EBE87F3FA5E2}" type="slidenum">
              <a:rPr lang="en-IN" smtClean="0"/>
              <a:t>19</a:t>
            </a:fld>
            <a:endParaRPr lang="en-IN" dirty="0"/>
          </a:p>
        </p:txBody>
      </p:sp>
    </p:spTree>
    <p:extLst>
      <p:ext uri="{BB962C8B-B14F-4D97-AF65-F5344CB8AC3E}">
        <p14:creationId xmlns:p14="http://schemas.microsoft.com/office/powerpoint/2010/main" val="3919502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IN" smtClean="0"/>
              <a:t>2</a:t>
            </a:fld>
            <a:endParaRPr lang="en-IN" dirty="0"/>
          </a:p>
        </p:txBody>
      </p:sp>
    </p:spTree>
    <p:extLst>
      <p:ext uri="{BB962C8B-B14F-4D97-AF65-F5344CB8AC3E}">
        <p14:creationId xmlns:p14="http://schemas.microsoft.com/office/powerpoint/2010/main" val="934130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IN" smtClean="0"/>
              <a:t>20</a:t>
            </a:fld>
            <a:endParaRPr lang="en-IN" dirty="0"/>
          </a:p>
        </p:txBody>
      </p:sp>
    </p:spTree>
    <p:extLst>
      <p:ext uri="{BB962C8B-B14F-4D97-AF65-F5344CB8AC3E}">
        <p14:creationId xmlns:p14="http://schemas.microsoft.com/office/powerpoint/2010/main" val="3195552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IN" smtClean="0"/>
              <a:t>21</a:t>
            </a:fld>
            <a:endParaRPr lang="en-IN" dirty="0"/>
          </a:p>
        </p:txBody>
      </p:sp>
    </p:spTree>
    <p:extLst>
      <p:ext uri="{BB962C8B-B14F-4D97-AF65-F5344CB8AC3E}">
        <p14:creationId xmlns:p14="http://schemas.microsoft.com/office/powerpoint/2010/main" val="1689279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baseline="0" dirty="0"/>
          </a:p>
        </p:txBody>
      </p:sp>
      <p:sp>
        <p:nvSpPr>
          <p:cNvPr id="4" name="Slide Number Placeholder 3"/>
          <p:cNvSpPr>
            <a:spLocks noGrp="1"/>
          </p:cNvSpPr>
          <p:nvPr>
            <p:ph type="sldNum" sz="quarter" idx="10"/>
          </p:nvPr>
        </p:nvSpPr>
        <p:spPr/>
        <p:txBody>
          <a:bodyPr/>
          <a:lstStyle/>
          <a:p>
            <a:fld id="{6336304E-FDE3-4B4F-A3B7-EBE87F3FA5E2}" type="slidenum">
              <a:rPr lang="en-IN" smtClean="0"/>
              <a:t>22</a:t>
            </a:fld>
            <a:endParaRPr lang="en-IN" dirty="0"/>
          </a:p>
        </p:txBody>
      </p:sp>
    </p:spTree>
    <p:extLst>
      <p:ext uri="{BB962C8B-B14F-4D97-AF65-F5344CB8AC3E}">
        <p14:creationId xmlns:p14="http://schemas.microsoft.com/office/powerpoint/2010/main" val="370305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baseline="0" dirty="0"/>
          </a:p>
        </p:txBody>
      </p:sp>
      <p:sp>
        <p:nvSpPr>
          <p:cNvPr id="4" name="Slide Number Placeholder 3"/>
          <p:cNvSpPr>
            <a:spLocks noGrp="1"/>
          </p:cNvSpPr>
          <p:nvPr>
            <p:ph type="sldNum" sz="quarter" idx="10"/>
          </p:nvPr>
        </p:nvSpPr>
        <p:spPr/>
        <p:txBody>
          <a:bodyPr/>
          <a:lstStyle/>
          <a:p>
            <a:fld id="{6336304E-FDE3-4B4F-A3B7-EBE87F3FA5E2}" type="slidenum">
              <a:rPr lang="en-IN" smtClean="0"/>
              <a:t>23</a:t>
            </a:fld>
            <a:endParaRPr lang="en-IN" dirty="0"/>
          </a:p>
        </p:txBody>
      </p:sp>
    </p:spTree>
    <p:extLst>
      <p:ext uri="{BB962C8B-B14F-4D97-AF65-F5344CB8AC3E}">
        <p14:creationId xmlns:p14="http://schemas.microsoft.com/office/powerpoint/2010/main" val="1327205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i="0" dirty="0"/>
          </a:p>
        </p:txBody>
      </p:sp>
      <p:sp>
        <p:nvSpPr>
          <p:cNvPr id="4" name="Slide Number Placeholder 3"/>
          <p:cNvSpPr>
            <a:spLocks noGrp="1"/>
          </p:cNvSpPr>
          <p:nvPr>
            <p:ph type="sldNum" sz="quarter" idx="10"/>
          </p:nvPr>
        </p:nvSpPr>
        <p:spPr/>
        <p:txBody>
          <a:bodyPr/>
          <a:lstStyle/>
          <a:p>
            <a:fld id="{6336304E-FDE3-4B4F-A3B7-EBE87F3FA5E2}" type="slidenum">
              <a:rPr lang="en-IN" smtClean="0"/>
              <a:t>24</a:t>
            </a:fld>
            <a:endParaRPr lang="en-IN" dirty="0"/>
          </a:p>
        </p:txBody>
      </p:sp>
    </p:spTree>
    <p:extLst>
      <p:ext uri="{BB962C8B-B14F-4D97-AF65-F5344CB8AC3E}">
        <p14:creationId xmlns:p14="http://schemas.microsoft.com/office/powerpoint/2010/main" val="2876895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p>
        </p:txBody>
      </p:sp>
      <p:sp>
        <p:nvSpPr>
          <p:cNvPr id="4" name="Slide Number Placeholder 3"/>
          <p:cNvSpPr>
            <a:spLocks noGrp="1"/>
          </p:cNvSpPr>
          <p:nvPr>
            <p:ph type="sldNum" sz="quarter" idx="10"/>
          </p:nvPr>
        </p:nvSpPr>
        <p:spPr/>
        <p:txBody>
          <a:bodyPr/>
          <a:lstStyle/>
          <a:p>
            <a:fld id="{6336304E-FDE3-4B4F-A3B7-EBE87F3FA5E2}" type="slidenum">
              <a:rPr lang="en-IN" smtClean="0"/>
              <a:t>25</a:t>
            </a:fld>
            <a:endParaRPr lang="en-IN" dirty="0"/>
          </a:p>
        </p:txBody>
      </p:sp>
    </p:spTree>
    <p:extLst>
      <p:ext uri="{BB962C8B-B14F-4D97-AF65-F5344CB8AC3E}">
        <p14:creationId xmlns:p14="http://schemas.microsoft.com/office/powerpoint/2010/main" val="18402168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IN" smtClean="0"/>
              <a:t>26</a:t>
            </a:fld>
            <a:endParaRPr lang="en-IN" dirty="0"/>
          </a:p>
        </p:txBody>
      </p:sp>
    </p:spTree>
    <p:extLst>
      <p:ext uri="{BB962C8B-B14F-4D97-AF65-F5344CB8AC3E}">
        <p14:creationId xmlns:p14="http://schemas.microsoft.com/office/powerpoint/2010/main" val="4223620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IN" smtClean="0"/>
              <a:t>27</a:t>
            </a:fld>
            <a:endParaRPr lang="en-IN" dirty="0"/>
          </a:p>
        </p:txBody>
      </p:sp>
    </p:spTree>
    <p:extLst>
      <p:ext uri="{BB962C8B-B14F-4D97-AF65-F5344CB8AC3E}">
        <p14:creationId xmlns:p14="http://schemas.microsoft.com/office/powerpoint/2010/main" val="2718039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endParaRPr lang="en-US" b="0" u="none" dirty="0"/>
          </a:p>
        </p:txBody>
      </p:sp>
      <p:sp>
        <p:nvSpPr>
          <p:cNvPr id="4" name="Slide Number Placeholder 3"/>
          <p:cNvSpPr>
            <a:spLocks noGrp="1"/>
          </p:cNvSpPr>
          <p:nvPr>
            <p:ph type="sldNum" sz="quarter" idx="10"/>
          </p:nvPr>
        </p:nvSpPr>
        <p:spPr/>
        <p:txBody>
          <a:bodyPr/>
          <a:lstStyle/>
          <a:p>
            <a:fld id="{6336304E-FDE3-4B4F-A3B7-EBE87F3FA5E2}" type="slidenum">
              <a:rPr lang="en-IN" smtClean="0"/>
              <a:t>28</a:t>
            </a:fld>
            <a:endParaRPr lang="en-IN" dirty="0"/>
          </a:p>
        </p:txBody>
      </p:sp>
    </p:spTree>
    <p:extLst>
      <p:ext uri="{BB962C8B-B14F-4D97-AF65-F5344CB8AC3E}">
        <p14:creationId xmlns:p14="http://schemas.microsoft.com/office/powerpoint/2010/main" val="11012831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p>
        </p:txBody>
      </p:sp>
      <p:sp>
        <p:nvSpPr>
          <p:cNvPr id="4" name="Slide Number Placeholder 3"/>
          <p:cNvSpPr>
            <a:spLocks noGrp="1"/>
          </p:cNvSpPr>
          <p:nvPr>
            <p:ph type="sldNum" sz="quarter" idx="10"/>
          </p:nvPr>
        </p:nvSpPr>
        <p:spPr/>
        <p:txBody>
          <a:bodyPr/>
          <a:lstStyle/>
          <a:p>
            <a:fld id="{6336304E-FDE3-4B4F-A3B7-EBE87F3FA5E2}" type="slidenum">
              <a:rPr lang="en-IN" smtClean="0"/>
              <a:t>29</a:t>
            </a:fld>
            <a:endParaRPr lang="en-IN" dirty="0"/>
          </a:p>
        </p:txBody>
      </p:sp>
    </p:spTree>
    <p:extLst>
      <p:ext uri="{BB962C8B-B14F-4D97-AF65-F5344CB8AC3E}">
        <p14:creationId xmlns:p14="http://schemas.microsoft.com/office/powerpoint/2010/main" val="2428809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IN" smtClean="0"/>
              <a:t>3</a:t>
            </a:fld>
            <a:endParaRPr lang="en-IN" dirty="0"/>
          </a:p>
        </p:txBody>
      </p:sp>
    </p:spTree>
    <p:extLst>
      <p:ext uri="{BB962C8B-B14F-4D97-AF65-F5344CB8AC3E}">
        <p14:creationId xmlns:p14="http://schemas.microsoft.com/office/powerpoint/2010/main" val="3705707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p>
        </p:txBody>
      </p:sp>
      <p:sp>
        <p:nvSpPr>
          <p:cNvPr id="4" name="Slide Number Placeholder 3"/>
          <p:cNvSpPr>
            <a:spLocks noGrp="1"/>
          </p:cNvSpPr>
          <p:nvPr>
            <p:ph type="sldNum" sz="quarter" idx="10"/>
          </p:nvPr>
        </p:nvSpPr>
        <p:spPr/>
        <p:txBody>
          <a:bodyPr/>
          <a:lstStyle/>
          <a:p>
            <a:fld id="{6336304E-FDE3-4B4F-A3B7-EBE87F3FA5E2}" type="slidenum">
              <a:rPr lang="en-IN" smtClean="0"/>
              <a:t>30</a:t>
            </a:fld>
            <a:endParaRPr lang="en-IN" dirty="0"/>
          </a:p>
        </p:txBody>
      </p:sp>
    </p:spTree>
    <p:extLst>
      <p:ext uri="{BB962C8B-B14F-4D97-AF65-F5344CB8AC3E}">
        <p14:creationId xmlns:p14="http://schemas.microsoft.com/office/powerpoint/2010/main" val="30037143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IN" smtClean="0"/>
              <a:t>31</a:t>
            </a:fld>
            <a:endParaRPr lang="en-IN" dirty="0"/>
          </a:p>
        </p:txBody>
      </p:sp>
    </p:spTree>
    <p:extLst>
      <p:ext uri="{BB962C8B-B14F-4D97-AF65-F5344CB8AC3E}">
        <p14:creationId xmlns:p14="http://schemas.microsoft.com/office/powerpoint/2010/main" val="27908660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IN" smtClean="0"/>
              <a:t>32</a:t>
            </a:fld>
            <a:endParaRPr lang="en-IN" dirty="0"/>
          </a:p>
        </p:txBody>
      </p:sp>
    </p:spTree>
    <p:extLst>
      <p:ext uri="{BB962C8B-B14F-4D97-AF65-F5344CB8AC3E}">
        <p14:creationId xmlns:p14="http://schemas.microsoft.com/office/powerpoint/2010/main" val="1576116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Session: Ends 1:45</a:t>
            </a:r>
          </a:p>
          <a:p>
            <a:r>
              <a:rPr lang="en-US" b="1" u="sng" dirty="0"/>
              <a:t>Lisa </a:t>
            </a:r>
          </a:p>
          <a:p>
            <a:pPr marL="171450" indent="-171450">
              <a:buFont typeface="Wingdings" panose="05000000000000000000" pitchFamily="2" charset="2"/>
              <a:buChar char="q"/>
            </a:pPr>
            <a:r>
              <a:rPr lang="en-US" sz="1200" kern="1200" dirty="0">
                <a:solidFill>
                  <a:schemeClr val="tx1"/>
                </a:solidFill>
                <a:effectLst/>
                <a:latin typeface="+mn-lt"/>
                <a:ea typeface="+mn-ea"/>
                <a:cs typeface="+mn-cs"/>
              </a:rPr>
              <a:t>Explain</a:t>
            </a:r>
            <a:r>
              <a:rPr lang="en-US" sz="1200" kern="1200" baseline="0" dirty="0">
                <a:solidFill>
                  <a:schemeClr val="tx1"/>
                </a:solidFill>
                <a:effectLst/>
                <a:latin typeface="+mn-lt"/>
                <a:ea typeface="+mn-ea"/>
                <a:cs typeface="+mn-cs"/>
              </a:rPr>
              <a:t> to the group that when we </a:t>
            </a:r>
            <a:r>
              <a:rPr lang="en-US" sz="1200" kern="1200" dirty="0">
                <a:solidFill>
                  <a:schemeClr val="tx1"/>
                </a:solidFill>
                <a:effectLst/>
                <a:latin typeface="+mn-lt"/>
                <a:ea typeface="+mn-ea"/>
                <a:cs typeface="+mn-cs"/>
              </a:rPr>
              <a:t>ask for clarification, we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are asking a person to explain an element of the discussion that was vague. These questions give the speaker/sender a chance to elaborate and allow the</a:t>
            </a:r>
            <a:r>
              <a:rPr lang="en-US" sz="1200" kern="1200" baseline="0" dirty="0">
                <a:solidFill>
                  <a:schemeClr val="tx1"/>
                </a:solidFill>
                <a:effectLst/>
                <a:latin typeface="+mn-lt"/>
                <a:ea typeface="+mn-ea"/>
                <a:cs typeface="+mn-cs"/>
              </a:rPr>
              <a:t> Receiver</a:t>
            </a:r>
            <a:r>
              <a:rPr lang="en-US" sz="1200" kern="1200" dirty="0">
                <a:solidFill>
                  <a:schemeClr val="tx1"/>
                </a:solidFill>
                <a:effectLst/>
                <a:latin typeface="+mn-lt"/>
                <a:ea typeface="+mn-ea"/>
                <a:cs typeface="+mn-cs"/>
              </a:rPr>
              <a:t> the opportunity to check the accuracy of the Senders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statements.</a:t>
            </a:r>
          </a:p>
          <a:p>
            <a:pPr marL="171450" indent="-171450">
              <a:buFont typeface="Wingdings" panose="05000000000000000000" pitchFamily="2" charset="2"/>
              <a:buChar char="q"/>
            </a:pPr>
            <a:r>
              <a:rPr lang="en-US" sz="1200" kern="1200" dirty="0">
                <a:solidFill>
                  <a:schemeClr val="tx1"/>
                </a:solidFill>
                <a:effectLst/>
                <a:latin typeface="+mn-lt"/>
                <a:ea typeface="+mn-ea"/>
                <a:cs typeface="+mn-cs"/>
              </a:rPr>
              <a:t>Examples of clarifying questions include: I am not sure I quite understand; or do you mean that…? </a:t>
            </a:r>
          </a:p>
          <a:p>
            <a:pPr marL="171450" indent="-171450">
              <a:buFont typeface="Wingdings" panose="05000000000000000000" pitchFamily="2" charset="2"/>
              <a:buChar char="q"/>
            </a:pPr>
            <a:r>
              <a:rPr lang="en-US" sz="1200" kern="1200" dirty="0">
                <a:solidFill>
                  <a:schemeClr val="tx1"/>
                </a:solidFill>
                <a:effectLst/>
                <a:latin typeface="+mn-lt"/>
                <a:ea typeface="+mn-ea"/>
                <a:cs typeface="+mn-cs"/>
              </a:rPr>
              <a:t>Lets Practice…….</a:t>
            </a:r>
          </a:p>
          <a:p>
            <a:pPr marL="0" indent="0">
              <a:buFont typeface="Wingdings" panose="05000000000000000000" pitchFamily="2" charset="2"/>
              <a:buNone/>
            </a:pPr>
            <a:r>
              <a:rPr lang="en-US" sz="1200" kern="1200" dirty="0">
                <a:solidFill>
                  <a:schemeClr val="tx1"/>
                </a:solidFill>
                <a:effectLst/>
                <a:latin typeface="+mn-lt"/>
                <a:ea typeface="+mn-ea"/>
                <a:cs typeface="+mn-cs"/>
              </a:rPr>
              <a:t>____________________________________________________________________________________________________</a:t>
            </a:r>
          </a:p>
          <a:p>
            <a:pPr marL="0" indent="0">
              <a:buFont typeface="Wingdings" panose="05000000000000000000" pitchFamily="2" charset="2"/>
              <a:buNone/>
            </a:pPr>
            <a:r>
              <a:rPr lang="en-US" sz="1200" b="1" u="sng" kern="1200" dirty="0">
                <a:solidFill>
                  <a:schemeClr val="tx1"/>
                </a:solidFill>
                <a:effectLst/>
                <a:latin typeface="+mn-lt"/>
                <a:ea typeface="+mn-ea"/>
                <a:cs typeface="+mn-cs"/>
              </a:rPr>
              <a:t>Script</a:t>
            </a:r>
            <a:r>
              <a:rPr lang="en-US" sz="1200" kern="1200" dirty="0">
                <a:solidFill>
                  <a:schemeClr val="tx1"/>
                </a:solidFill>
                <a:effectLst/>
                <a:latin typeface="+mn-lt"/>
                <a:ea typeface="+mn-ea"/>
                <a:cs typeface="+mn-cs"/>
              </a:rPr>
              <a:t>: </a:t>
            </a:r>
          </a:p>
          <a:p>
            <a:pPr marL="171450" indent="-171450">
              <a:buFont typeface="Wingdings" panose="05000000000000000000" pitchFamily="2" charset="2"/>
              <a:buChar char="Ø"/>
            </a:pPr>
            <a:r>
              <a:rPr lang="en-US" sz="1200" kern="1200" baseline="0" dirty="0">
                <a:solidFill>
                  <a:schemeClr val="tx1"/>
                </a:solidFill>
                <a:effectLst/>
                <a:latin typeface="+mn-lt"/>
                <a:ea typeface="+mn-ea"/>
                <a:cs typeface="+mn-cs"/>
              </a:rPr>
              <a:t>When we </a:t>
            </a:r>
            <a:r>
              <a:rPr lang="en-US" sz="1200" kern="1200" dirty="0">
                <a:solidFill>
                  <a:schemeClr val="tx1"/>
                </a:solidFill>
                <a:effectLst/>
                <a:latin typeface="+mn-lt"/>
                <a:ea typeface="+mn-ea"/>
                <a:cs typeface="+mn-cs"/>
              </a:rPr>
              <a:t>ask for clarification, we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are asking the</a:t>
            </a:r>
            <a:r>
              <a:rPr lang="en-US" sz="1200" kern="1200" baseline="0" dirty="0">
                <a:solidFill>
                  <a:schemeClr val="tx1"/>
                </a:solidFill>
                <a:effectLst/>
                <a:latin typeface="+mn-lt"/>
                <a:ea typeface="+mn-ea"/>
                <a:cs typeface="+mn-cs"/>
              </a:rPr>
              <a:t> Speaker to</a:t>
            </a:r>
            <a:r>
              <a:rPr lang="en-US" sz="1200" kern="1200" dirty="0">
                <a:solidFill>
                  <a:schemeClr val="tx1"/>
                </a:solidFill>
                <a:effectLst/>
                <a:latin typeface="+mn-lt"/>
                <a:ea typeface="+mn-ea"/>
                <a:cs typeface="+mn-cs"/>
              </a:rPr>
              <a:t> explain an element of the discussion that was vague. </a:t>
            </a: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These questions give the speaker a chance to elaborate and allow the</a:t>
            </a:r>
            <a:r>
              <a:rPr lang="en-US" sz="1200" kern="1200" baseline="0" dirty="0">
                <a:solidFill>
                  <a:schemeClr val="tx1"/>
                </a:solidFill>
                <a:effectLst/>
                <a:latin typeface="+mn-lt"/>
                <a:ea typeface="+mn-ea"/>
                <a:cs typeface="+mn-cs"/>
              </a:rPr>
              <a:t> Listener</a:t>
            </a:r>
            <a:r>
              <a:rPr lang="en-US" sz="1200" kern="1200" dirty="0">
                <a:solidFill>
                  <a:schemeClr val="tx1"/>
                </a:solidFill>
                <a:effectLst/>
                <a:latin typeface="+mn-lt"/>
                <a:ea typeface="+mn-ea"/>
                <a:cs typeface="+mn-cs"/>
              </a:rPr>
              <a:t> the opportunity to check the accuracy of the Senders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statements.</a:t>
            </a: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Examples of clarifying questions may include the following:</a:t>
            </a:r>
          </a:p>
          <a:p>
            <a:pPr marL="171450" indent="-171450">
              <a:buFont typeface="Wingdings" panose="05000000000000000000" pitchFamily="2" charset="2"/>
              <a:buChar char="ü"/>
            </a:pPr>
            <a:r>
              <a:rPr lang="en-US" sz="1200" kern="1200" dirty="0">
                <a:solidFill>
                  <a:schemeClr val="tx1"/>
                </a:solidFill>
                <a:effectLst/>
                <a:latin typeface="+mn-lt"/>
                <a:ea typeface="+mn-ea"/>
                <a:cs typeface="+mn-cs"/>
              </a:rPr>
              <a:t> “I am not sure I quite understand”….</a:t>
            </a:r>
          </a:p>
          <a:p>
            <a:pPr marL="171450" indent="-171450">
              <a:buFont typeface="Wingdings" panose="05000000000000000000" pitchFamily="2" charset="2"/>
              <a:buChar char="ü"/>
            </a:pPr>
            <a:r>
              <a:rPr lang="en-US" sz="1200" kern="1200" dirty="0">
                <a:solidFill>
                  <a:schemeClr val="tx1"/>
                </a:solidFill>
                <a:effectLst/>
                <a:latin typeface="+mn-lt"/>
                <a:ea typeface="+mn-ea"/>
                <a:cs typeface="+mn-cs"/>
              </a:rPr>
              <a:t>“Do you mean that”…? </a:t>
            </a:r>
          </a:p>
          <a:p>
            <a:pPr marL="171450" indent="-171450">
              <a:buFont typeface="Wingdings" panose="05000000000000000000" pitchFamily="2" charset="2"/>
              <a:buChar char="q"/>
            </a:pPr>
            <a:r>
              <a:rPr lang="en-US" sz="1200" kern="1200" dirty="0">
                <a:solidFill>
                  <a:schemeClr val="tx1"/>
                </a:solidFill>
                <a:effectLst/>
                <a:latin typeface="+mn-lt"/>
                <a:ea typeface="+mn-ea"/>
                <a:cs typeface="+mn-cs"/>
              </a:rPr>
              <a:t>Lets Practice…….</a:t>
            </a:r>
            <a:endParaRPr lang="en-US" dirty="0"/>
          </a:p>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IN" smtClean="0"/>
              <a:t>33</a:t>
            </a:fld>
            <a:endParaRPr lang="en-IN" dirty="0"/>
          </a:p>
        </p:txBody>
      </p:sp>
    </p:spTree>
    <p:extLst>
      <p:ext uri="{BB962C8B-B14F-4D97-AF65-F5344CB8AC3E}">
        <p14:creationId xmlns:p14="http://schemas.microsoft.com/office/powerpoint/2010/main" val="18965707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IN" smtClean="0"/>
              <a:t>34</a:t>
            </a:fld>
            <a:endParaRPr lang="en-IN" dirty="0"/>
          </a:p>
        </p:txBody>
      </p:sp>
    </p:spTree>
    <p:extLst>
      <p:ext uri="{BB962C8B-B14F-4D97-AF65-F5344CB8AC3E}">
        <p14:creationId xmlns:p14="http://schemas.microsoft.com/office/powerpoint/2010/main" val="30409903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IN" smtClean="0"/>
              <a:t>35</a:t>
            </a:fld>
            <a:endParaRPr lang="en-IN" dirty="0"/>
          </a:p>
        </p:txBody>
      </p:sp>
    </p:spTree>
    <p:extLst>
      <p:ext uri="{BB962C8B-B14F-4D97-AF65-F5344CB8AC3E}">
        <p14:creationId xmlns:p14="http://schemas.microsoft.com/office/powerpoint/2010/main" val="21725736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336304E-FDE3-4B4F-A3B7-EBE87F3FA5E2}" type="slidenum">
              <a:rPr lang="en-IN" smtClean="0"/>
              <a:t>36</a:t>
            </a:fld>
            <a:endParaRPr lang="en-IN" dirty="0"/>
          </a:p>
        </p:txBody>
      </p:sp>
    </p:spTree>
    <p:extLst>
      <p:ext uri="{BB962C8B-B14F-4D97-AF65-F5344CB8AC3E}">
        <p14:creationId xmlns:p14="http://schemas.microsoft.com/office/powerpoint/2010/main" val="40956972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IN" smtClean="0"/>
              <a:t>37</a:t>
            </a:fld>
            <a:endParaRPr lang="en-IN" dirty="0"/>
          </a:p>
        </p:txBody>
      </p:sp>
    </p:spTree>
    <p:extLst>
      <p:ext uri="{BB962C8B-B14F-4D97-AF65-F5344CB8AC3E}">
        <p14:creationId xmlns:p14="http://schemas.microsoft.com/office/powerpoint/2010/main" val="10330134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IN" smtClean="0"/>
              <a:t>38</a:t>
            </a:fld>
            <a:endParaRPr lang="en-IN" dirty="0"/>
          </a:p>
        </p:txBody>
      </p:sp>
    </p:spTree>
    <p:extLst>
      <p:ext uri="{BB962C8B-B14F-4D97-AF65-F5344CB8AC3E}">
        <p14:creationId xmlns:p14="http://schemas.microsoft.com/office/powerpoint/2010/main" val="1294185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IN" smtClean="0"/>
              <a:t>39</a:t>
            </a:fld>
            <a:endParaRPr lang="en-IN" dirty="0"/>
          </a:p>
        </p:txBody>
      </p:sp>
    </p:spTree>
    <p:extLst>
      <p:ext uri="{BB962C8B-B14F-4D97-AF65-F5344CB8AC3E}">
        <p14:creationId xmlns:p14="http://schemas.microsoft.com/office/powerpoint/2010/main" val="1709144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IN" smtClean="0"/>
              <a:t>4</a:t>
            </a:fld>
            <a:endParaRPr lang="en-IN" dirty="0"/>
          </a:p>
        </p:txBody>
      </p:sp>
    </p:spTree>
    <p:extLst>
      <p:ext uri="{BB962C8B-B14F-4D97-AF65-F5344CB8AC3E}">
        <p14:creationId xmlns:p14="http://schemas.microsoft.com/office/powerpoint/2010/main" val="42851016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IN" smtClean="0"/>
              <a:t>40</a:t>
            </a:fld>
            <a:endParaRPr lang="en-IN" dirty="0"/>
          </a:p>
        </p:txBody>
      </p:sp>
    </p:spTree>
    <p:extLst>
      <p:ext uri="{BB962C8B-B14F-4D97-AF65-F5344CB8AC3E}">
        <p14:creationId xmlns:p14="http://schemas.microsoft.com/office/powerpoint/2010/main" val="13413769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IN" smtClean="0"/>
              <a:t>41</a:t>
            </a:fld>
            <a:endParaRPr lang="en-IN" dirty="0"/>
          </a:p>
        </p:txBody>
      </p:sp>
    </p:spTree>
    <p:extLst>
      <p:ext uri="{BB962C8B-B14F-4D97-AF65-F5344CB8AC3E}">
        <p14:creationId xmlns:p14="http://schemas.microsoft.com/office/powerpoint/2010/main" val="3208623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IN" smtClean="0"/>
              <a:t>5</a:t>
            </a:fld>
            <a:endParaRPr lang="en-IN" dirty="0"/>
          </a:p>
        </p:txBody>
      </p:sp>
    </p:spTree>
    <p:extLst>
      <p:ext uri="{BB962C8B-B14F-4D97-AF65-F5344CB8AC3E}">
        <p14:creationId xmlns:p14="http://schemas.microsoft.com/office/powerpoint/2010/main" val="1388155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IN" smtClean="0"/>
              <a:t>6</a:t>
            </a:fld>
            <a:endParaRPr lang="en-IN" dirty="0"/>
          </a:p>
        </p:txBody>
      </p:sp>
    </p:spTree>
    <p:extLst>
      <p:ext uri="{BB962C8B-B14F-4D97-AF65-F5344CB8AC3E}">
        <p14:creationId xmlns:p14="http://schemas.microsoft.com/office/powerpoint/2010/main" val="2171303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336304E-FDE3-4B4F-A3B7-EBE87F3FA5E2}" type="slidenum">
              <a:rPr lang="en-IN" smtClean="0"/>
              <a:t>7</a:t>
            </a:fld>
            <a:endParaRPr lang="en-IN" dirty="0"/>
          </a:p>
        </p:txBody>
      </p:sp>
    </p:spTree>
    <p:extLst>
      <p:ext uri="{BB962C8B-B14F-4D97-AF65-F5344CB8AC3E}">
        <p14:creationId xmlns:p14="http://schemas.microsoft.com/office/powerpoint/2010/main" val="1395553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IN" smtClean="0"/>
              <a:t>8</a:t>
            </a:fld>
            <a:endParaRPr lang="en-IN" dirty="0"/>
          </a:p>
        </p:txBody>
      </p:sp>
    </p:spTree>
    <p:extLst>
      <p:ext uri="{BB962C8B-B14F-4D97-AF65-F5344CB8AC3E}">
        <p14:creationId xmlns:p14="http://schemas.microsoft.com/office/powerpoint/2010/main" val="1802052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IN" smtClean="0"/>
              <a:t>9</a:t>
            </a:fld>
            <a:endParaRPr lang="en-IN" dirty="0"/>
          </a:p>
        </p:txBody>
      </p:sp>
    </p:spTree>
    <p:extLst>
      <p:ext uri="{BB962C8B-B14F-4D97-AF65-F5344CB8AC3E}">
        <p14:creationId xmlns:p14="http://schemas.microsoft.com/office/powerpoint/2010/main" val="8719176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dirty="0"/>
              <a:t>Title comes here</a:t>
            </a:r>
            <a:endParaRPr lang="en-IN" dirty="0"/>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dirty="0"/>
              <a:t>Click icon to add picture</a:t>
            </a:r>
            <a:endParaRPr lang="en-IN"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312605"/>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9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email</a:t>
            </a:r>
            <a:endParaRPr lang="en-IN"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dirty="0"/>
              <a:t>Click icon to add picture</a:t>
            </a:r>
            <a:endParaRPr lang="en-IN"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dirty="0"/>
              <a:t>Website </a:t>
            </a:r>
            <a:r>
              <a:rPr lang="en-US" dirty="0" err="1"/>
              <a:t>url</a:t>
            </a:r>
            <a:r>
              <a:rPr lang="en-US"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a:t>Click to edit Master title style</a:t>
            </a:r>
            <a:endParaRPr lang="en-US" dirty="0"/>
          </a:p>
        </p:txBody>
      </p:sp>
    </p:spTree>
    <p:extLst>
      <p:ext uri="{BB962C8B-B14F-4D97-AF65-F5344CB8AC3E}">
        <p14:creationId xmlns:p14="http://schemas.microsoft.com/office/powerpoint/2010/main" val="63713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dirty="0"/>
              <a:t>Click icon to add picture</a:t>
            </a:r>
            <a:endParaRPr lang="en-IN"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Envelope">
            <a:extLst>
              <a:ext uri="{FF2B5EF4-FFF2-40B4-BE49-F238E27FC236}">
                <a16:creationId xmlns:a16="http://schemas.microsoft.com/office/drawing/2014/main" id="{A686352B-226C-4579-B831-0DC14EC3895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Graphic 19" descr="Network">
            <a:extLst>
              <a:ext uri="{FF2B5EF4-FFF2-40B4-BE49-F238E27FC236}">
                <a16:creationId xmlns:a16="http://schemas.microsoft.com/office/drawing/2014/main" id="{460C8169-012B-451A-A6C2-6FEC0DC82AF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email</a:t>
            </a:r>
            <a:endParaRPr lang="en-IN" dirty="0"/>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dirty="0"/>
              <a:t>Website </a:t>
            </a:r>
            <a:r>
              <a:rPr lang="en-US" dirty="0" err="1"/>
              <a:t>url</a:t>
            </a:r>
            <a:r>
              <a:rPr lang="en-US" dirty="0"/>
              <a:t> here</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a:t>Click to edit Master title style</a:t>
            </a:r>
            <a:endParaRPr lang="en-US" dirty="0"/>
          </a:p>
        </p:txBody>
      </p:sp>
    </p:spTree>
    <p:extLst>
      <p:ext uri="{BB962C8B-B14F-4D97-AF65-F5344CB8AC3E}">
        <p14:creationId xmlns:p14="http://schemas.microsoft.com/office/powerpoint/2010/main" val="810107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dirty="0"/>
              <a:t>Title comes here</a:t>
            </a:r>
            <a:endParaRPr lang="en-IN" dirty="0"/>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057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a:t>Click to edit Master title style</a:t>
            </a:r>
            <a:endParaRPr lang="en-IN" dirty="0"/>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IN" smtClean="0"/>
              <a:pPr/>
              <a:t>‹#›</a:t>
            </a:fld>
            <a:endParaRPr lang="en-IN"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26544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a:extLst>
              <a:ext uri="{FF2B5EF4-FFF2-40B4-BE49-F238E27FC236}">
                <a16:creationId xmlns:a16="http://schemas.microsoft.com/office/drawing/2014/main"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a:t>Click to edit Master title style</a:t>
            </a:r>
            <a:endParaRPr lang="en-IN"/>
          </a:p>
        </p:txBody>
      </p:sp>
    </p:spTree>
    <p:extLst>
      <p:ext uri="{BB962C8B-B14F-4D97-AF65-F5344CB8AC3E}">
        <p14:creationId xmlns:p14="http://schemas.microsoft.com/office/powerpoint/2010/main" val="3789758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a:t>Click to edit Master title style</a:t>
            </a:r>
            <a:endParaRPr lang="en-IN"/>
          </a:p>
        </p:txBody>
      </p:sp>
    </p:spTree>
    <p:extLst>
      <p:ext uri="{BB962C8B-B14F-4D97-AF65-F5344CB8AC3E}">
        <p14:creationId xmlns:p14="http://schemas.microsoft.com/office/powerpoint/2010/main" val="2092934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a:extLst>
              <a:ext uri="{FF2B5EF4-FFF2-40B4-BE49-F238E27FC236}">
                <a16:creationId xmlns:a16="http://schemas.microsoft.com/office/drawing/2014/main"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a:t>Click to edit Master title style</a:t>
            </a:r>
            <a:endParaRPr lang="en-IN"/>
          </a:p>
        </p:txBody>
      </p:sp>
    </p:spTree>
    <p:extLst>
      <p:ext uri="{BB962C8B-B14F-4D97-AF65-F5344CB8AC3E}">
        <p14:creationId xmlns:p14="http://schemas.microsoft.com/office/powerpoint/2010/main" val="2461794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a:extLst>
              <a:ext uri="{FF2B5EF4-FFF2-40B4-BE49-F238E27FC236}">
                <a16:creationId xmlns:a16="http://schemas.microsoft.com/office/drawing/2014/main"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2107185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025310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dirty="0"/>
              <a:t>Title comes here</a:t>
            </a:r>
            <a:endParaRPr lang="en-IN" dirty="0"/>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dirty="0"/>
              <a:t>Click icon to add picture</a:t>
            </a:r>
            <a:endParaRPr lang="en-IN"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1408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a:t>Click to edit Master title style</a:t>
            </a:r>
            <a:endParaRPr lang="en-IN" dirty="0"/>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Dummy Text Comes Here</a:t>
            </a:r>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IN" smtClean="0"/>
              <a:pPr/>
              <a:t>‹#›</a:t>
            </a:fld>
            <a:endParaRPr lang="en-IN"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dirty="0"/>
              <a:t>Click icon to add picture</a:t>
            </a:r>
            <a:endParaRPr lang="en-IN" dirty="0"/>
          </a:p>
        </p:txBody>
      </p:sp>
    </p:spTree>
    <p:extLst>
      <p:ext uri="{BB962C8B-B14F-4D97-AF65-F5344CB8AC3E}">
        <p14:creationId xmlns:p14="http://schemas.microsoft.com/office/powerpoint/2010/main" val="27504955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dirty="0"/>
              <a:t>Click icon to add picture</a:t>
            </a:r>
            <a:endParaRPr lang="en-IN"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a:t>Click to edit Master title style</a:t>
            </a:r>
            <a:endParaRPr lang="en-IN" dirty="0"/>
          </a:p>
        </p:txBody>
      </p:sp>
    </p:spTree>
    <p:extLst>
      <p:ext uri="{BB962C8B-B14F-4D97-AF65-F5344CB8AC3E}">
        <p14:creationId xmlns:p14="http://schemas.microsoft.com/office/powerpoint/2010/main" val="1696208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a:t>Click to edit Master title style</a:t>
            </a:r>
            <a:endParaRPr lang="en-IN" dirty="0"/>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dirty="0"/>
              <a:t>Click icon to add picture</a:t>
            </a:r>
            <a:endParaRPr lang="en-IN" dirty="0"/>
          </a:p>
        </p:txBody>
      </p:sp>
    </p:spTree>
    <p:extLst>
      <p:ext uri="{BB962C8B-B14F-4D97-AF65-F5344CB8AC3E}">
        <p14:creationId xmlns:p14="http://schemas.microsoft.com/office/powerpoint/2010/main" val="19699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IN"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a:t>Click to edit Master title style</a:t>
            </a:r>
            <a:endParaRPr lang="en-IN" dirty="0"/>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dirty="0"/>
              <a:t>Click icon to add picture</a:t>
            </a:r>
            <a:endParaRPr lang="en-IN"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IN" dirty="0"/>
              <a:t>icon</a:t>
            </a:r>
          </a:p>
        </p:txBody>
      </p:sp>
    </p:spTree>
    <p:extLst>
      <p:ext uri="{BB962C8B-B14F-4D97-AF65-F5344CB8AC3E}">
        <p14:creationId xmlns:p14="http://schemas.microsoft.com/office/powerpoint/2010/main" val="174103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a:t>Click to edit Master title style</a:t>
            </a:r>
            <a:endParaRPr lang="en-IN" dirty="0"/>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dirty="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dirty="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IN"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IN" dirty="0"/>
              <a:t>icon</a:t>
            </a:r>
          </a:p>
        </p:txBody>
      </p:sp>
    </p:spTree>
    <p:extLst>
      <p:ext uri="{BB962C8B-B14F-4D97-AF65-F5344CB8AC3E}">
        <p14:creationId xmlns:p14="http://schemas.microsoft.com/office/powerpoint/2010/main" val="89140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a:t>Click to edit Master title style</a:t>
            </a:r>
            <a:endParaRPr lang="en-IN"/>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Tree>
    <p:extLst>
      <p:ext uri="{BB962C8B-B14F-4D97-AF65-F5344CB8AC3E}">
        <p14:creationId xmlns:p14="http://schemas.microsoft.com/office/powerpoint/2010/main" val="1564760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a:t>Click to edit Master title style</a:t>
            </a:r>
            <a:endParaRPr lang="en-IN"/>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dirty="0"/>
              <a:t>Click icon to add picture</a:t>
            </a:r>
            <a:endParaRPr lang="en-IN" dirty="0"/>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dirty="0"/>
              <a:t>Click icon to add picture</a:t>
            </a:r>
            <a:endParaRPr lang="en-IN"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dirty="0"/>
              <a:t>Click icon to add picture</a:t>
            </a:r>
            <a:endParaRPr lang="en-IN"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dirty="0"/>
              <a:t>Click icon to add picture</a:t>
            </a:r>
            <a:endParaRPr lang="en-IN"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dirty="0"/>
              <a:t>Executive 01</a:t>
            </a:r>
          </a:p>
        </p:txBody>
      </p:sp>
    </p:spTree>
    <p:extLst>
      <p:ext uri="{BB962C8B-B14F-4D97-AF65-F5344CB8AC3E}">
        <p14:creationId xmlns:p14="http://schemas.microsoft.com/office/powerpoint/2010/main" val="387650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IN" smtClean="0"/>
              <a:t>22-01-2021</a:t>
            </a:fld>
            <a:endParaRPr lang="en-IN"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IN" smtClean="0"/>
              <a:t>‹#›</a:t>
            </a:fld>
            <a:endParaRPr lang="en-IN"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62" r:id="rId6"/>
    <p:sldLayoutId id="2147483663" r:id="rId7"/>
    <p:sldLayoutId id="2147483654"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gif"/><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9.png"/><Relationship Id="rId7" Type="http://schemas.openxmlformats.org/officeDocument/2006/relationships/diagramQuickStyle" Target="../diagrams/quickStyle1.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0.gif"/><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2.gif"/></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4.gif"/></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37.gif"/><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4.gif"/><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44.gif"/></Relationships>
</file>

<file path=ppt/slides/_rels/slide2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50.gif"/></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52.gif"/></Relationships>
</file>

<file path=ppt/slides/_rels/slide2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3.jpg"/><Relationship Id="rId7" Type="http://schemas.openxmlformats.org/officeDocument/2006/relationships/diagramColors" Target="../diagrams/colors4.xml"/><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59.gif"/><Relationship Id="rId3" Type="http://schemas.openxmlformats.org/officeDocument/2006/relationships/image" Target="../media/image54.gif"/><Relationship Id="rId7" Type="http://schemas.openxmlformats.org/officeDocument/2006/relationships/image" Target="../media/image58.gif"/><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57.gif"/><Relationship Id="rId5" Type="http://schemas.openxmlformats.org/officeDocument/2006/relationships/image" Target="../media/image56.gif"/><Relationship Id="rId4" Type="http://schemas.openxmlformats.org/officeDocument/2006/relationships/image" Target="../media/image55.gif"/><Relationship Id="rId9" Type="http://schemas.openxmlformats.org/officeDocument/2006/relationships/image" Target="../media/image60.gif"/></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14.xml"/><Relationship Id="rId5" Type="http://schemas.openxmlformats.org/officeDocument/2006/relationships/image" Target="../media/image63.gif"/><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66.gif"/></Relationships>
</file>

<file path=ppt/slides/_rels/slide34.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68.gif"/></Relationships>
</file>

<file path=ppt/slides/_rels/slide35.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70.jpg"/></Relationships>
</file>

<file path=ppt/slides/_rels/slide3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72.gif"/></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75.gif"/><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39.xml"/><Relationship Id="rId1" Type="http://schemas.openxmlformats.org/officeDocument/2006/relationships/slideLayout" Target="../slideLayouts/slideLayout17.xml"/><Relationship Id="rId4" Type="http://schemas.openxmlformats.org/officeDocument/2006/relationships/image" Target="../media/image77.emf"/></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7.gif"/></Relationships>
</file>

<file path=ppt/slides/_rels/slide40.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image" Target="../media/image81.gif"/><Relationship Id="rId4" Type="http://schemas.openxmlformats.org/officeDocument/2006/relationships/image" Target="../media/image80.emf"/></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20.gif"/><Relationship Id="rId4" Type="http://schemas.openxmlformats.org/officeDocument/2006/relationships/image" Target="../media/image19.emf"/></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3.gif"/><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C3A050-5114-41D3-8112-ABDBDB9CBEDF}"/>
              </a:ext>
            </a:extLst>
          </p:cNvPr>
          <p:cNvPicPr>
            <a:picLocks noChangeAspect="1"/>
          </p:cNvPicPr>
          <p:nvPr/>
        </p:nvPicPr>
        <p:blipFill>
          <a:blip r:embed="rId3"/>
          <a:stretch>
            <a:fillRect/>
          </a:stretch>
        </p:blipFill>
        <p:spPr>
          <a:xfrm flipV="1">
            <a:off x="6343650" y="4211782"/>
            <a:ext cx="2694554" cy="110318"/>
          </a:xfrm>
          <a:prstGeom prst="rect">
            <a:avLst/>
          </a:prstGeom>
        </p:spPr>
      </p:pic>
      <p:sp>
        <p:nvSpPr>
          <p:cNvPr id="6" name="TextBox 5"/>
          <p:cNvSpPr txBox="1"/>
          <p:nvPr/>
        </p:nvSpPr>
        <p:spPr>
          <a:xfrm>
            <a:off x="-452864" y="5537688"/>
            <a:ext cx="4039151" cy="1200329"/>
          </a:xfrm>
          <a:prstGeom prst="rect">
            <a:avLst/>
          </a:prstGeom>
          <a:noFill/>
        </p:spPr>
        <p:txBody>
          <a:bodyPr wrap="square" rtlCol="0">
            <a:spAutoFit/>
          </a:bodyPr>
          <a:lstStyle/>
          <a:p>
            <a:pPr algn="ctr"/>
            <a:r>
              <a:rPr lang="en-US" sz="3600" dirty="0">
                <a:solidFill>
                  <a:schemeClr val="accent2">
                    <a:lumMod val="60000"/>
                    <a:lumOff val="40000"/>
                  </a:schemeClr>
                </a:solidFill>
              </a:rPr>
              <a:t>Session 2 For Leaders</a:t>
            </a:r>
          </a:p>
        </p:txBody>
      </p:sp>
      <p:pic>
        <p:nvPicPr>
          <p:cNvPr id="7" name="Picture 6">
            <a:extLst>
              <a:ext uri="{FF2B5EF4-FFF2-40B4-BE49-F238E27FC236}">
                <a16:creationId xmlns:a16="http://schemas.microsoft.com/office/drawing/2014/main" id="{77C3A050-5114-41D3-8112-ABDBDB9CBEDF}"/>
              </a:ext>
            </a:extLst>
          </p:cNvPr>
          <p:cNvPicPr>
            <a:picLocks noChangeAspect="1"/>
          </p:cNvPicPr>
          <p:nvPr/>
        </p:nvPicPr>
        <p:blipFill>
          <a:blip r:embed="rId3"/>
          <a:stretch>
            <a:fillRect/>
          </a:stretch>
        </p:blipFill>
        <p:spPr>
          <a:xfrm flipV="1">
            <a:off x="6505286" y="4313124"/>
            <a:ext cx="2694554" cy="110318"/>
          </a:xfrm>
          <a:prstGeom prst="rect">
            <a:avLst/>
          </a:prstGeom>
        </p:spPr>
      </p:pic>
      <p:pic>
        <p:nvPicPr>
          <p:cNvPr id="8" name="Picture 7"/>
          <p:cNvPicPr>
            <a:picLocks noChangeAspect="1"/>
          </p:cNvPicPr>
          <p:nvPr/>
        </p:nvPicPr>
        <p:blipFill>
          <a:blip r:embed="rId4"/>
          <a:stretch>
            <a:fillRect/>
          </a:stretch>
        </p:blipFill>
        <p:spPr>
          <a:xfrm>
            <a:off x="9911794" y="326763"/>
            <a:ext cx="1864570" cy="726181"/>
          </a:xfrm>
          <a:prstGeom prst="rect">
            <a:avLst/>
          </a:prstGeom>
        </p:spPr>
      </p:pic>
      <p:pic>
        <p:nvPicPr>
          <p:cNvPr id="11" name="Picture 12" descr="https://i.gifer.com/FCBd.gif">
            <a:extLst>
              <a:ext uri="{FF2B5EF4-FFF2-40B4-BE49-F238E27FC236}">
                <a16:creationId xmlns:a16="http://schemas.microsoft.com/office/drawing/2014/main" id="{0C25A684-1729-42F9-870D-EDDB2A1D17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0" y="2867025"/>
            <a:ext cx="9160011" cy="389003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a:xfrm>
            <a:off x="2950955" y="2247038"/>
            <a:ext cx="5143500" cy="19409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400" b="1" kern="1200" cap="all" baseline="0">
                <a:solidFill>
                  <a:schemeClr val="bg1"/>
                </a:solidFill>
                <a:latin typeface="+mj-lt"/>
                <a:ea typeface="+mj-ea"/>
                <a:cs typeface="+mj-cs"/>
              </a:defRPr>
            </a:lvl1pPr>
          </a:lstStyle>
          <a:p>
            <a:pPr algn="ctr"/>
            <a:br>
              <a:rPr lang="en-US" dirty="0"/>
            </a:br>
            <a:br>
              <a:rPr lang="en-US" dirty="0"/>
            </a:br>
            <a:br>
              <a:rPr lang="en-US" dirty="0"/>
            </a:br>
            <a:r>
              <a:rPr lang="en-US" sz="4400" dirty="0"/>
              <a:t>Engagement </a:t>
            </a:r>
            <a:br>
              <a:rPr lang="en-US" sz="4400" dirty="0"/>
            </a:br>
            <a:r>
              <a:rPr lang="en-US" sz="4400" dirty="0"/>
              <a:t>&amp;</a:t>
            </a:r>
            <a:br>
              <a:rPr lang="en-US" sz="4400" dirty="0"/>
            </a:br>
            <a:r>
              <a:rPr lang="en-US" sz="4400" dirty="0"/>
              <a:t>Active Listening</a:t>
            </a:r>
            <a:br>
              <a:rPr lang="en-US" sz="4400" dirty="0"/>
            </a:br>
            <a:r>
              <a:rPr lang="en-US" sz="4400" dirty="0"/>
              <a:t> </a:t>
            </a:r>
            <a:r>
              <a:rPr lang="en-US" sz="4400" dirty="0">
                <a:solidFill>
                  <a:schemeClr val="accent2">
                    <a:lumMod val="60000"/>
                    <a:lumOff val="40000"/>
                  </a:schemeClr>
                </a:solidFill>
              </a:rPr>
              <a:t>Coaching</a:t>
            </a:r>
            <a:br>
              <a:rPr lang="en-US" sz="4400" dirty="0">
                <a:solidFill>
                  <a:schemeClr val="accent2">
                    <a:lumMod val="60000"/>
                    <a:lumOff val="40000"/>
                  </a:schemeClr>
                </a:solidFill>
              </a:rPr>
            </a:br>
            <a:br>
              <a:rPr lang="en-US" sz="4400" dirty="0">
                <a:solidFill>
                  <a:schemeClr val="accent2">
                    <a:lumMod val="60000"/>
                    <a:lumOff val="40000"/>
                  </a:schemeClr>
                </a:solidFill>
              </a:rPr>
            </a:br>
            <a:endParaRPr lang="en-US" sz="4400" dirty="0"/>
          </a:p>
        </p:txBody>
      </p:sp>
    </p:spTree>
    <p:extLst>
      <p:ext uri="{BB962C8B-B14F-4D97-AF65-F5344CB8AC3E}">
        <p14:creationId xmlns:p14="http://schemas.microsoft.com/office/powerpoint/2010/main" val="2465711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34000">
              <a:schemeClr val="accent1">
                <a:lumMod val="5000"/>
                <a:lumOff val="95000"/>
              </a:schemeClr>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IN" smtClean="0"/>
              <a:pPr/>
              <a:t>10</a:t>
            </a:fld>
            <a:endParaRPr lang="en-IN" dirty="0"/>
          </a:p>
        </p:txBody>
      </p:sp>
      <p:sp>
        <p:nvSpPr>
          <p:cNvPr id="4" name="Title 3"/>
          <p:cNvSpPr>
            <a:spLocks noGrp="1"/>
          </p:cNvSpPr>
          <p:nvPr>
            <p:ph type="title"/>
          </p:nvPr>
        </p:nvSpPr>
        <p:spPr/>
        <p:txBody>
          <a:bodyPr/>
          <a:lstStyle/>
          <a:p>
            <a:r>
              <a:rPr lang="en-US" sz="4000" dirty="0">
                <a:latin typeface="Arial" panose="020B0604020202020204" pitchFamily="34" charset="0"/>
                <a:cs typeface="Arial" panose="020B0604020202020204" pitchFamily="34" charset="0"/>
              </a:rPr>
              <a:t>Pre- Knowledge Evaluation</a:t>
            </a:r>
          </a:p>
        </p:txBody>
      </p:sp>
      <p:pic>
        <p:nvPicPr>
          <p:cNvPr id="11" name="Picture 6" descr="http://www.shapeamerica.org/recess10/images/students.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25976" y="1871333"/>
            <a:ext cx="8866208" cy="3880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6552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EC71654-96A5-4280-94F3-931C61A9F92C}" type="slidenum">
              <a:rPr lang="en-IN" smtClean="0"/>
              <a:pPr/>
              <a:t>11</a:t>
            </a:fld>
            <a:endParaRPr lang="en-IN" dirty="0"/>
          </a:p>
        </p:txBody>
      </p:sp>
      <p:sp>
        <p:nvSpPr>
          <p:cNvPr id="5" name="Picture Placeholder 4"/>
          <p:cNvSpPr>
            <a:spLocks noGrp="1"/>
          </p:cNvSpPr>
          <p:nvPr>
            <p:ph type="pic" sz="quarter" idx="13"/>
          </p:nvPr>
        </p:nvSpPr>
        <p:spPr/>
      </p:sp>
      <p:sp>
        <p:nvSpPr>
          <p:cNvPr id="12" name="Content Placeholder 11"/>
          <p:cNvSpPr>
            <a:spLocks noGrp="1"/>
          </p:cNvSpPr>
          <p:nvPr>
            <p:ph idx="15"/>
          </p:nvPr>
        </p:nvSpPr>
        <p:spPr>
          <a:xfrm>
            <a:off x="309217" y="3939615"/>
            <a:ext cx="3445566" cy="1912545"/>
          </a:xfrm>
        </p:spPr>
        <p:txBody>
          <a:bodyPr/>
          <a:lstStyle/>
          <a:p>
            <a:r>
              <a:rPr lang="en-US" sz="4000" b="0" cap="non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Deep Listening </a:t>
            </a:r>
          </a:p>
        </p:txBody>
      </p:sp>
      <p:sp>
        <p:nvSpPr>
          <p:cNvPr id="13" name="Content Placeholder 12"/>
          <p:cNvSpPr>
            <a:spLocks noGrp="1"/>
          </p:cNvSpPr>
          <p:nvPr>
            <p:ph idx="16"/>
          </p:nvPr>
        </p:nvSpPr>
        <p:spPr>
          <a:xfrm>
            <a:off x="8589971" y="4914722"/>
            <a:ext cx="3445566" cy="495389"/>
          </a:xfrm>
        </p:spPr>
        <p:txBody>
          <a:bodyPr/>
          <a:lstStyle/>
          <a:p>
            <a:r>
              <a:rPr lang="en-US" sz="4000" b="0" cap="non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Remaining Present</a:t>
            </a:r>
          </a:p>
        </p:txBody>
      </p:sp>
      <p:pic>
        <p:nvPicPr>
          <p:cNvPr id="8" name="Picture 7">
            <a:extLst>
              <a:ext uri="{FF2B5EF4-FFF2-40B4-BE49-F238E27FC236}">
                <a16:creationId xmlns:a16="http://schemas.microsoft.com/office/drawing/2014/main" id="{54153AAF-2414-45DF-8C74-78AF67604871}"/>
              </a:ext>
            </a:extLst>
          </p:cNvPr>
          <p:cNvPicPr>
            <a:picLocks noChangeAspect="1"/>
          </p:cNvPicPr>
          <p:nvPr/>
        </p:nvPicPr>
        <p:blipFill>
          <a:blip r:embed="rId3"/>
          <a:stretch>
            <a:fillRect/>
          </a:stretch>
        </p:blipFill>
        <p:spPr>
          <a:xfrm>
            <a:off x="413437" y="178128"/>
            <a:ext cx="3755810" cy="1231499"/>
          </a:xfrm>
          <a:prstGeom prst="rect">
            <a:avLst/>
          </a:prstGeom>
        </p:spPr>
      </p:pic>
      <p:pic>
        <p:nvPicPr>
          <p:cNvPr id="1030" name="Picture 6" descr="https://cdn.dribbble.com/users/1627881/screenshots/3349843/meditation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69247" y="1630017"/>
            <a:ext cx="3810000" cy="437321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055688" y="6103620"/>
            <a:ext cx="3945312" cy="400110"/>
          </a:xfrm>
          <a:prstGeom prst="rect">
            <a:avLst/>
          </a:prstGeom>
          <a:solidFill>
            <a:schemeClr val="accent6">
              <a:lumMod val="75000"/>
            </a:schemeClr>
          </a:solidFill>
        </p:spPr>
        <p:txBody>
          <a:bodyPr wrap="square" rtlCol="0">
            <a:spAutoFit/>
          </a:bodyPr>
          <a:lstStyle/>
          <a:p>
            <a:pPr algn="ctr"/>
            <a:r>
              <a:rPr lang="en-US" sz="2000" b="1" dirty="0">
                <a:solidFill>
                  <a:schemeClr val="bg1"/>
                </a:solidFill>
                <a:latin typeface="+mj-lt"/>
              </a:rPr>
              <a:t>Centering Yourself for Coaching </a:t>
            </a:r>
          </a:p>
        </p:txBody>
      </p:sp>
      <p:graphicFrame>
        <p:nvGraphicFramePr>
          <p:cNvPr id="19" name="Diagram 18"/>
          <p:cNvGraphicFramePr/>
          <p:nvPr>
            <p:extLst>
              <p:ext uri="{D42A27DB-BD31-4B8C-83A1-F6EECF244321}">
                <p14:modId xmlns:p14="http://schemas.microsoft.com/office/powerpoint/2010/main" val="960271385"/>
              </p:ext>
            </p:extLst>
          </p:nvPr>
        </p:nvGraphicFramePr>
        <p:xfrm>
          <a:off x="966975" y="1788832"/>
          <a:ext cx="5833688" cy="19919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23" name="Group 22"/>
          <p:cNvGrpSpPr/>
          <p:nvPr/>
        </p:nvGrpSpPr>
        <p:grpSpPr>
          <a:xfrm>
            <a:off x="9249823" y="1788832"/>
            <a:ext cx="2125862" cy="2080262"/>
            <a:chOff x="0" y="881"/>
            <a:chExt cx="1991087" cy="1991087"/>
          </a:xfrm>
          <a:solidFill>
            <a:srgbClr val="0072C7"/>
          </a:solidFill>
        </p:grpSpPr>
        <p:sp>
          <p:nvSpPr>
            <p:cNvPr id="24" name="Oval 23"/>
            <p:cNvSpPr/>
            <p:nvPr/>
          </p:nvSpPr>
          <p:spPr>
            <a:xfrm>
              <a:off x="0" y="881"/>
              <a:ext cx="1991087" cy="1991087"/>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Oval 4"/>
            <p:cNvSpPr txBox="1"/>
            <p:nvPr/>
          </p:nvSpPr>
          <p:spPr>
            <a:xfrm>
              <a:off x="241784" y="362060"/>
              <a:ext cx="1504673" cy="12687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sz="2800" dirty="0"/>
                <a:t>Remaining Present</a:t>
              </a:r>
              <a:r>
                <a:rPr lang="en-US" sz="2800" kern="1200" dirty="0"/>
                <a:t> </a:t>
              </a:r>
            </a:p>
          </p:txBody>
        </p:sp>
      </p:grpSp>
    </p:spTree>
    <p:extLst>
      <p:ext uri="{BB962C8B-B14F-4D97-AF65-F5344CB8AC3E}">
        <p14:creationId xmlns:p14="http://schemas.microsoft.com/office/powerpoint/2010/main" val="774792968"/>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44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515938" y="246621"/>
            <a:ext cx="11150600" cy="920336"/>
          </a:xfrm>
        </p:spPr>
        <p:txBody>
          <a:bodyPr/>
          <a:lstStyle/>
          <a:p>
            <a:r>
              <a:rPr lang="en-US" dirty="0">
                <a:solidFill>
                  <a:schemeClr val="bg1"/>
                </a:solidFill>
                <a:latin typeface="Arial" panose="020B0604020202020204" pitchFamily="34" charset="0"/>
                <a:cs typeface="Arial" panose="020B0604020202020204" pitchFamily="34" charset="0"/>
              </a:rPr>
              <a:t> </a:t>
            </a:r>
            <a:br>
              <a:rPr lang="en-US" dirty="0">
                <a:solidFill>
                  <a:schemeClr val="bg1"/>
                </a:solidFill>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Teaching: Reinforcement Activities</a:t>
            </a:r>
            <a:endParaRPr lang="en-US" sz="4000" dirty="0"/>
          </a:p>
        </p:txBody>
      </p:sp>
      <p:sp>
        <p:nvSpPr>
          <p:cNvPr id="5" name="Slide Number Placeholder 4"/>
          <p:cNvSpPr>
            <a:spLocks noGrp="1"/>
          </p:cNvSpPr>
          <p:nvPr>
            <p:ph type="sldNum" sz="quarter" idx="12"/>
          </p:nvPr>
        </p:nvSpPr>
        <p:spPr/>
        <p:txBody>
          <a:bodyPr/>
          <a:lstStyle/>
          <a:p>
            <a:fld id="{9EC71654-96A5-4280-94F3-931C61A9F92C}" type="slidenum">
              <a:rPr lang="en-IN" smtClean="0"/>
              <a:pPr/>
              <a:t>12</a:t>
            </a:fld>
            <a:endParaRPr lang="en-IN" dirty="0"/>
          </a:p>
        </p:txBody>
      </p:sp>
      <p:pic>
        <p:nvPicPr>
          <p:cNvPr id="3074" name="Picture 2" descr="https://media.giphy.com/media/ZE3XuF4rnVlAI/giphy.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7190" y="1166957"/>
            <a:ext cx="7246620" cy="55653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557246" y="1714500"/>
            <a:ext cx="4488449" cy="2308324"/>
          </a:xfrm>
          <a:prstGeom prst="rect">
            <a:avLst/>
          </a:prstGeom>
          <a:noFill/>
        </p:spPr>
        <p:txBody>
          <a:bodyPr wrap="square" rtlCol="0">
            <a:spAutoFit/>
          </a:bodyPr>
          <a:lstStyle/>
          <a:p>
            <a:pPr algn="ctr"/>
            <a:r>
              <a:rPr lang="en-US" sz="3600" b="1" dirty="0">
                <a:cs typeface="Arial" panose="020B0604020202020204" pitchFamily="34" charset="0"/>
              </a:rPr>
              <a:t>Getting Ready for Practice!</a:t>
            </a:r>
            <a:endParaRPr lang="en-US" sz="3600" dirty="0">
              <a:cs typeface="Arial" panose="020B0604020202020204" pitchFamily="34" charset="0"/>
            </a:endParaRPr>
          </a:p>
          <a:p>
            <a:pPr marL="571500" indent="-571500" algn="ctr">
              <a:buFont typeface="Wingdings" panose="05000000000000000000" pitchFamily="2" charset="2"/>
              <a:buChar char="ü"/>
            </a:pPr>
            <a:r>
              <a:rPr lang="en-US" sz="3600" dirty="0">
                <a:latin typeface="Arial" panose="020B0604020202020204" pitchFamily="34" charset="0"/>
                <a:cs typeface="Arial" panose="020B0604020202020204" pitchFamily="34" charset="0"/>
              </a:rPr>
              <a:t>Rapid Fire Game</a:t>
            </a:r>
          </a:p>
          <a:p>
            <a:pPr marL="571500" indent="-571500" algn="ctr">
              <a:buFont typeface="Wingdings" panose="05000000000000000000" pitchFamily="2" charset="2"/>
              <a:buChar char="ü"/>
            </a:pPr>
            <a:r>
              <a:rPr lang="en-US" sz="3600" dirty="0">
                <a:latin typeface="Arial" panose="020B0604020202020204" pitchFamily="34" charset="0"/>
                <a:cs typeface="Arial" panose="020B0604020202020204" pitchFamily="34" charset="0"/>
              </a:rPr>
              <a:t>Group Reflection</a:t>
            </a:r>
            <a:endParaRPr lang="en-US" sz="3600" dirty="0">
              <a:cs typeface="Arial" panose="020B0604020202020204" pitchFamily="34" charset="0"/>
            </a:endParaRPr>
          </a:p>
        </p:txBody>
      </p:sp>
      <p:pic>
        <p:nvPicPr>
          <p:cNvPr id="6" name="Picture 2" descr="https://cdn-images-1.medium.com/max/2000/1*dU9OjGZDrcvOh4GeVZVlFA.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78140" y="4665986"/>
            <a:ext cx="4067556" cy="2066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6031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EC71654-96A5-4280-94F3-931C61A9F92C}" type="slidenum">
              <a:rPr lang="en-IN" smtClean="0"/>
              <a:pPr/>
              <a:t>13</a:t>
            </a:fld>
            <a:endParaRPr lang="en-IN"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3" y="1320390"/>
            <a:ext cx="7232333" cy="5261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7098030" y="0"/>
            <a:ext cx="5093970" cy="6001643"/>
          </a:xfrm>
          <a:prstGeom prst="rect">
            <a:avLst/>
          </a:prstGeom>
          <a:solidFill>
            <a:schemeClr val="bg1"/>
          </a:solidFill>
        </p:spPr>
        <p:txBody>
          <a:bodyPr wrap="square" rtlCol="0">
            <a:spAutoFit/>
          </a:bodyPr>
          <a:lstStyle/>
          <a:p>
            <a:pPr algn="ctr"/>
            <a:endParaRPr lang="en-US" sz="3200" b="1" dirty="0"/>
          </a:p>
          <a:p>
            <a:pPr algn="ctr"/>
            <a:endParaRPr lang="en-US" sz="3200" b="1" dirty="0"/>
          </a:p>
          <a:p>
            <a:pPr algn="ctr"/>
            <a:endParaRPr lang="en-US" sz="3200" b="1" dirty="0"/>
          </a:p>
          <a:p>
            <a:pPr algn="ctr"/>
            <a:endParaRPr lang="en-US" sz="3200" b="1" dirty="0"/>
          </a:p>
          <a:p>
            <a:pPr algn="ctr"/>
            <a:r>
              <a:rPr lang="en-US" sz="3200" b="1" dirty="0"/>
              <a:t>How Do you reach Behavioral Change?</a:t>
            </a:r>
          </a:p>
          <a:p>
            <a:pPr algn="ctr"/>
            <a:endParaRPr lang="en-US" sz="3200" b="1" dirty="0"/>
          </a:p>
          <a:p>
            <a:pPr algn="ctr"/>
            <a:r>
              <a:rPr lang="en-US" sz="3200" b="1" dirty="0"/>
              <a:t>How do you reach Retention and Recall?</a:t>
            </a:r>
          </a:p>
          <a:p>
            <a:pPr algn="ctr"/>
            <a:endParaRPr lang="en-US" sz="3200" b="1" dirty="0"/>
          </a:p>
          <a:p>
            <a:pPr algn="ctr"/>
            <a:endParaRPr lang="en-US" sz="3200" b="1" dirty="0"/>
          </a:p>
          <a:p>
            <a:pPr algn="ctr"/>
            <a:endParaRPr lang="en-US" sz="3200" b="1" dirty="0"/>
          </a:p>
        </p:txBody>
      </p:sp>
      <p:sp>
        <p:nvSpPr>
          <p:cNvPr id="19" name="TextBox 18"/>
          <p:cNvSpPr txBox="1"/>
          <p:nvPr/>
        </p:nvSpPr>
        <p:spPr>
          <a:xfrm>
            <a:off x="822960" y="388619"/>
            <a:ext cx="1083519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Increase Retention, Recall and Application</a:t>
            </a:r>
            <a:endParaRPr lang="en-US" sz="4000" dirty="0"/>
          </a:p>
        </p:txBody>
      </p:sp>
      <p:sp>
        <p:nvSpPr>
          <p:cNvPr id="20" name="Rounded Rectangular Callout 19"/>
          <p:cNvSpPr/>
          <p:nvPr/>
        </p:nvSpPr>
        <p:spPr>
          <a:xfrm>
            <a:off x="5070520" y="1154866"/>
            <a:ext cx="2815685" cy="1273045"/>
          </a:xfrm>
          <a:prstGeom prst="wedgeRoundRectCallout">
            <a:avLst>
              <a:gd name="adj1" fmla="val 43635"/>
              <a:gd name="adj2" fmla="val 87554"/>
              <a:gd name="adj3" fmla="val 16667"/>
            </a:avLst>
          </a:prstGeom>
          <a:solidFill>
            <a:schemeClr val="tx1"/>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Visual</a:t>
            </a:r>
          </a:p>
          <a:p>
            <a:pPr algn="ctr"/>
            <a:r>
              <a:rPr lang="en-US" sz="2800" dirty="0"/>
              <a:t>&amp;</a:t>
            </a:r>
          </a:p>
          <a:p>
            <a:pPr algn="ctr"/>
            <a:r>
              <a:rPr lang="en-US" sz="2800" dirty="0"/>
              <a:t>Kinesthetic</a:t>
            </a:r>
          </a:p>
        </p:txBody>
      </p:sp>
      <p:pic>
        <p:nvPicPr>
          <p:cNvPr id="2050" name="Picture 2" descr="http://arrakis.ca/arrows/uparrow.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4137345">
            <a:off x="7097798" y="4179486"/>
            <a:ext cx="915009" cy="1331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79720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77000">
              <a:schemeClr val="accent5">
                <a:lumMod val="95000"/>
                <a:lumOff val="5000"/>
              </a:schemeClr>
            </a:gs>
            <a:gs pos="100000">
              <a:schemeClr val="accent5">
                <a:lumMod val="6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91440" y="276758"/>
            <a:ext cx="3589020" cy="1615918"/>
          </a:xfrm>
        </p:spPr>
        <p:txBody>
          <a:bodyPr/>
          <a:lstStyle/>
          <a:p>
            <a:r>
              <a:rPr lang="en-US" sz="4000" dirty="0">
                <a:solidFill>
                  <a:schemeClr val="bg1"/>
                </a:solidFill>
                <a:latin typeface="Arial" panose="020B0604020202020204" pitchFamily="34" charset="0"/>
                <a:cs typeface="Arial" panose="020B0604020202020204" pitchFamily="34" charset="0"/>
              </a:rPr>
              <a:t> </a:t>
            </a:r>
            <a:br>
              <a:rPr lang="en-US" sz="4000" dirty="0">
                <a:solidFill>
                  <a:schemeClr val="bg1"/>
                </a:solidFill>
                <a:latin typeface="Arial" panose="020B0604020202020204" pitchFamily="34" charset="0"/>
                <a:cs typeface="Arial" panose="020B0604020202020204" pitchFamily="34" charset="0"/>
              </a:rPr>
            </a:br>
            <a:endParaRPr lang="en-US" sz="4000" dirty="0">
              <a:solidFill>
                <a:schemeClr val="bg1"/>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9EC71654-96A5-4280-94F3-931C61A9F92C}" type="slidenum">
              <a:rPr lang="en-IN" smtClean="0"/>
              <a:pPr/>
              <a:t>14</a:t>
            </a:fld>
            <a:endParaRPr lang="en-IN" dirty="0"/>
          </a:p>
        </p:txBody>
      </p:sp>
      <p:pic>
        <p:nvPicPr>
          <p:cNvPr id="3" name="Picture 2"/>
          <p:cNvPicPr>
            <a:picLocks noChangeAspect="1"/>
          </p:cNvPicPr>
          <p:nvPr/>
        </p:nvPicPr>
        <p:blipFill>
          <a:blip r:embed="rId3"/>
          <a:stretch>
            <a:fillRect/>
          </a:stretch>
        </p:blipFill>
        <p:spPr>
          <a:xfrm>
            <a:off x="3055620" y="0"/>
            <a:ext cx="9136380" cy="6852285"/>
          </a:xfrm>
          <a:prstGeom prst="rect">
            <a:avLst/>
          </a:prstGeom>
        </p:spPr>
      </p:pic>
      <p:sp>
        <p:nvSpPr>
          <p:cNvPr id="6" name="TextBox 5"/>
          <p:cNvSpPr txBox="1"/>
          <p:nvPr/>
        </p:nvSpPr>
        <p:spPr>
          <a:xfrm>
            <a:off x="3055620" y="561497"/>
            <a:ext cx="4069080" cy="523220"/>
          </a:xfrm>
          <a:prstGeom prst="rect">
            <a:avLst/>
          </a:prstGeom>
          <a:solidFill>
            <a:schemeClr val="tx1"/>
          </a:solidFill>
        </p:spPr>
        <p:txBody>
          <a:bodyPr wrap="square" rtlCol="0">
            <a:spAutoFit/>
          </a:bodyPr>
          <a:lstStyle/>
          <a:p>
            <a:r>
              <a:rPr lang="en-US" sz="2800" b="1" dirty="0">
                <a:solidFill>
                  <a:schemeClr val="bg1"/>
                </a:solidFill>
              </a:rPr>
              <a:t>Family Success Center</a:t>
            </a:r>
          </a:p>
        </p:txBody>
      </p:sp>
      <p:sp>
        <p:nvSpPr>
          <p:cNvPr id="2" name="TextBox 1"/>
          <p:cNvSpPr txBox="1"/>
          <p:nvPr/>
        </p:nvSpPr>
        <p:spPr>
          <a:xfrm>
            <a:off x="403412" y="561497"/>
            <a:ext cx="2339788" cy="1200329"/>
          </a:xfrm>
          <a:prstGeom prst="rect">
            <a:avLst/>
          </a:prstGeom>
          <a:noFill/>
        </p:spPr>
        <p:txBody>
          <a:bodyPr wrap="square" rtlCol="0">
            <a:spAutoFit/>
          </a:bodyPr>
          <a:lstStyle/>
          <a:p>
            <a:r>
              <a:rPr lang="en-US" sz="3600" b="1" dirty="0"/>
              <a:t>Evidence Definitions </a:t>
            </a:r>
          </a:p>
        </p:txBody>
      </p:sp>
      <p:pic>
        <p:nvPicPr>
          <p:cNvPr id="2050" name="Picture 2" descr="https://tse1.mm.bing.net/th?id=OIP.FaWvHJxpLHZ1WQGv61h6zwHaET&amp;pid=Api&amp;P=0&amp;w=261&amp;h=1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1" y="2169434"/>
            <a:ext cx="2848529" cy="28192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52722">
            <a:off x="-107165" y="2161098"/>
            <a:ext cx="1790442" cy="2280144"/>
          </a:xfrm>
          <a:prstGeom prst="rect">
            <a:avLst/>
          </a:prstGeom>
        </p:spPr>
      </p:pic>
    </p:spTree>
    <p:extLst>
      <p:ext uri="{BB962C8B-B14F-4D97-AF65-F5344CB8AC3E}">
        <p14:creationId xmlns:p14="http://schemas.microsoft.com/office/powerpoint/2010/main" val="1598444034"/>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EC71654-96A5-4280-94F3-931C61A9F92C}" type="slidenum">
              <a:rPr lang="en-IN" smtClean="0"/>
              <a:pPr/>
              <a:t>15</a:t>
            </a:fld>
            <a:endParaRPr lang="en-IN" dirty="0"/>
          </a:p>
        </p:txBody>
      </p:sp>
      <p:sp>
        <p:nvSpPr>
          <p:cNvPr id="4" name="Title 3"/>
          <p:cNvSpPr>
            <a:spLocks noGrp="1"/>
          </p:cNvSpPr>
          <p:nvPr>
            <p:ph type="title"/>
          </p:nvPr>
        </p:nvSpPr>
        <p:spPr/>
        <p:txBody>
          <a:bodyPr/>
          <a:lstStyle/>
          <a:p>
            <a:r>
              <a:rPr lang="en-US" sz="4000" dirty="0">
                <a:latin typeface="Arial" panose="020B0604020202020204" pitchFamily="34" charset="0"/>
                <a:cs typeface="Arial" panose="020B0604020202020204" pitchFamily="34" charset="0"/>
              </a:rPr>
              <a:t>Rapid Fire Game: Get Ready</a:t>
            </a:r>
            <a:br>
              <a:rPr lang="en-US" dirty="0"/>
            </a:br>
            <a:endParaRPr lang="en-US" dirty="0"/>
          </a:p>
        </p:txBody>
      </p:sp>
      <p:pic>
        <p:nvPicPr>
          <p:cNvPr id="6" name="Picture 2" descr="https://i.gifer.com/AE7a.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4331" y="742951"/>
            <a:ext cx="11545576" cy="5900155"/>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88900" cap="sq" cmpd="thickThin">
            <a:solidFill>
              <a:srgbClr val="000000"/>
            </a:solidFill>
            <a:prstDash val="solid"/>
            <a:miter lim="800000"/>
          </a:ln>
          <a:effectLst>
            <a:innerShdw blurRad="76200">
              <a:srgbClr val="000000"/>
            </a:innerShdw>
          </a:effectLst>
        </p:spPr>
      </p:pic>
      <p:sp>
        <p:nvSpPr>
          <p:cNvPr id="2" name="TextBox 1"/>
          <p:cNvSpPr txBox="1"/>
          <p:nvPr/>
        </p:nvSpPr>
        <p:spPr>
          <a:xfrm rot="20881241">
            <a:off x="1040130" y="1370906"/>
            <a:ext cx="2731770" cy="584775"/>
          </a:xfrm>
          <a:prstGeom prst="rect">
            <a:avLst/>
          </a:prstGeom>
          <a:noFill/>
        </p:spPr>
        <p:txBody>
          <a:bodyPr wrap="square" rtlCol="0">
            <a:spAutoFit/>
          </a:bodyPr>
          <a:lstStyle/>
          <a:p>
            <a:r>
              <a:rPr lang="en-US" sz="3200" dirty="0"/>
              <a:t>Think Back </a:t>
            </a:r>
          </a:p>
        </p:txBody>
      </p:sp>
      <p:sp>
        <p:nvSpPr>
          <p:cNvPr id="7" name="TextBox 6"/>
          <p:cNvSpPr txBox="1"/>
          <p:nvPr/>
        </p:nvSpPr>
        <p:spPr>
          <a:xfrm rot="351850">
            <a:off x="9178233" y="1665177"/>
            <a:ext cx="2308860" cy="584775"/>
          </a:xfrm>
          <a:prstGeom prst="rect">
            <a:avLst/>
          </a:prstGeom>
          <a:noFill/>
        </p:spPr>
        <p:txBody>
          <a:bodyPr wrap="square" rtlCol="0">
            <a:spAutoFit/>
          </a:bodyPr>
          <a:lstStyle/>
          <a:p>
            <a:r>
              <a:rPr lang="en-US" sz="3200" dirty="0"/>
              <a:t>Retention </a:t>
            </a:r>
          </a:p>
        </p:txBody>
      </p:sp>
      <p:sp>
        <p:nvSpPr>
          <p:cNvPr id="8" name="TextBox 7"/>
          <p:cNvSpPr txBox="1"/>
          <p:nvPr/>
        </p:nvSpPr>
        <p:spPr>
          <a:xfrm rot="20890140">
            <a:off x="801518" y="3624781"/>
            <a:ext cx="1863090" cy="584775"/>
          </a:xfrm>
          <a:prstGeom prst="rect">
            <a:avLst/>
          </a:prstGeom>
          <a:noFill/>
        </p:spPr>
        <p:txBody>
          <a:bodyPr wrap="square" rtlCol="0">
            <a:spAutoFit/>
          </a:bodyPr>
          <a:lstStyle/>
          <a:p>
            <a:r>
              <a:rPr lang="en-US" sz="3200" dirty="0"/>
              <a:t>Recall </a:t>
            </a:r>
          </a:p>
        </p:txBody>
      </p:sp>
      <p:sp>
        <p:nvSpPr>
          <p:cNvPr id="9" name="TextBox 8"/>
          <p:cNvSpPr txBox="1"/>
          <p:nvPr/>
        </p:nvSpPr>
        <p:spPr>
          <a:xfrm rot="820842">
            <a:off x="8618218" y="5114578"/>
            <a:ext cx="2308860" cy="584775"/>
          </a:xfrm>
          <a:prstGeom prst="rect">
            <a:avLst/>
          </a:prstGeom>
          <a:noFill/>
        </p:spPr>
        <p:txBody>
          <a:bodyPr wrap="square" rtlCol="0">
            <a:spAutoFit/>
          </a:bodyPr>
          <a:lstStyle/>
          <a:p>
            <a:r>
              <a:rPr lang="en-US" sz="3200" dirty="0"/>
              <a:t>Information </a:t>
            </a:r>
          </a:p>
        </p:txBody>
      </p:sp>
      <p:sp>
        <p:nvSpPr>
          <p:cNvPr id="10" name="TextBox 9"/>
          <p:cNvSpPr txBox="1"/>
          <p:nvPr/>
        </p:nvSpPr>
        <p:spPr>
          <a:xfrm>
            <a:off x="1614542" y="5442099"/>
            <a:ext cx="2800350" cy="584775"/>
          </a:xfrm>
          <a:prstGeom prst="rect">
            <a:avLst/>
          </a:prstGeom>
          <a:noFill/>
        </p:spPr>
        <p:txBody>
          <a:bodyPr wrap="square" rtlCol="0">
            <a:spAutoFit/>
          </a:bodyPr>
          <a:lstStyle/>
          <a:p>
            <a:r>
              <a:rPr lang="en-US" sz="3200" dirty="0"/>
              <a:t>Questions</a:t>
            </a:r>
            <a:r>
              <a:rPr lang="en-US" dirty="0"/>
              <a:t> </a:t>
            </a:r>
          </a:p>
        </p:txBody>
      </p:sp>
    </p:spTree>
    <p:extLst>
      <p:ext uri="{BB962C8B-B14F-4D97-AF65-F5344CB8AC3E}">
        <p14:creationId xmlns:p14="http://schemas.microsoft.com/office/powerpoint/2010/main" val="1684752161"/>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95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IN" smtClean="0"/>
              <a:pPr/>
              <a:t>16</a:t>
            </a:fld>
            <a:endParaRPr lang="en-IN" dirty="0"/>
          </a:p>
        </p:txBody>
      </p:sp>
      <p:sp>
        <p:nvSpPr>
          <p:cNvPr id="4" name="Title 3"/>
          <p:cNvSpPr>
            <a:spLocks noGrp="1"/>
          </p:cNvSpPr>
          <p:nvPr>
            <p:ph type="title"/>
          </p:nvPr>
        </p:nvSpPr>
        <p:spPr/>
        <p:txBody>
          <a:bodyPr/>
          <a:lstStyle/>
          <a:p>
            <a:r>
              <a:rPr lang="en-US" sz="4000" dirty="0">
                <a:latin typeface="Arial" panose="020B0604020202020204" pitchFamily="34" charset="0"/>
                <a:cs typeface="Arial" panose="020B0604020202020204" pitchFamily="34" charset="0"/>
              </a:rPr>
              <a:t>Small &amp; Large Group Reflection: </a:t>
            </a:r>
            <a:br>
              <a:rPr lang="en-US" dirty="0"/>
            </a:br>
            <a:endParaRPr lang="en-US" dirty="0"/>
          </a:p>
        </p:txBody>
      </p:sp>
      <p:pic>
        <p:nvPicPr>
          <p:cNvPr id="9" name="Picture 8" descr="https://www.cta.tuwien.ac.at/fileadmin/t/cta/groupOmic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0050" y="1727092"/>
            <a:ext cx="6526530" cy="46280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00050" y="6046470"/>
            <a:ext cx="1303020" cy="731520"/>
          </a:xfrm>
          <a:prstGeom prst="rect">
            <a:avLst/>
          </a:prstGeom>
          <a:solidFill>
            <a:schemeClr val="bg1">
              <a:lumMod val="50000"/>
            </a:schemeClr>
          </a:solidFill>
        </p:spPr>
        <p:txBody>
          <a:bodyPr wrap="square" rtlCol="0">
            <a:spAutoFit/>
          </a:bodyPr>
          <a:lstStyle/>
          <a:p>
            <a:endParaRPr lang="en-US"/>
          </a:p>
        </p:txBody>
      </p:sp>
      <p:sp>
        <p:nvSpPr>
          <p:cNvPr id="10" name="TextBox 9"/>
          <p:cNvSpPr txBox="1"/>
          <p:nvPr/>
        </p:nvSpPr>
        <p:spPr>
          <a:xfrm>
            <a:off x="7098030" y="2012017"/>
            <a:ext cx="4937760" cy="3600986"/>
          </a:xfrm>
          <a:prstGeom prst="rect">
            <a:avLst/>
          </a:prstGeom>
          <a:solidFill>
            <a:schemeClr val="accent3">
              <a:lumMod val="10000"/>
              <a:lumOff val="90000"/>
            </a:schemeClr>
          </a:solidFill>
          <a:ln w="57150">
            <a:solidFill>
              <a:schemeClr val="accent6">
                <a:lumMod val="75000"/>
              </a:schemeClr>
            </a:solidFill>
          </a:ln>
        </p:spPr>
        <p:txBody>
          <a:bodyPr wrap="square" rtlCol="0">
            <a:spAutoFit/>
          </a:bodyPr>
          <a:lstStyle/>
          <a:p>
            <a:pPr algn="ctr"/>
            <a:endParaRPr lang="en-US" sz="3600" dirty="0"/>
          </a:p>
          <a:p>
            <a:pPr algn="ctr"/>
            <a:r>
              <a:rPr lang="en-US" sz="3200" dirty="0"/>
              <a:t>Pausing </a:t>
            </a:r>
          </a:p>
          <a:p>
            <a:pPr algn="ctr"/>
            <a:r>
              <a:rPr lang="en-US" sz="3200" dirty="0"/>
              <a:t>To Hear Your </a:t>
            </a:r>
          </a:p>
          <a:p>
            <a:pPr algn="ctr"/>
            <a:r>
              <a:rPr lang="en-US" sz="3200" dirty="0"/>
              <a:t>Reflections &amp; Experiences</a:t>
            </a:r>
          </a:p>
          <a:p>
            <a:pPr algn="ctr"/>
            <a:r>
              <a:rPr lang="en-US" sz="3200" dirty="0"/>
              <a:t>On Using </a:t>
            </a:r>
          </a:p>
          <a:p>
            <a:pPr algn="ctr"/>
            <a:r>
              <a:rPr lang="en-US" sz="3200" dirty="0"/>
              <a:t>Coaching Skills  </a:t>
            </a:r>
          </a:p>
          <a:p>
            <a:pPr algn="ctr"/>
            <a:endParaRPr lang="en-US" sz="3200" dirty="0"/>
          </a:p>
        </p:txBody>
      </p:sp>
    </p:spTree>
    <p:extLst>
      <p:ext uri="{BB962C8B-B14F-4D97-AF65-F5344CB8AC3E}">
        <p14:creationId xmlns:p14="http://schemas.microsoft.com/office/powerpoint/2010/main" val="2134213181"/>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62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IN" smtClean="0"/>
              <a:pPr/>
              <a:t>17</a:t>
            </a:fld>
            <a:endParaRPr lang="en-IN" dirty="0"/>
          </a:p>
        </p:txBody>
      </p:sp>
      <p:sp>
        <p:nvSpPr>
          <p:cNvPr id="6" name="Content Placeholder 5"/>
          <p:cNvSpPr>
            <a:spLocks noGrp="1"/>
          </p:cNvSpPr>
          <p:nvPr>
            <p:ph sz="half" idx="1"/>
          </p:nvPr>
        </p:nvSpPr>
        <p:spPr>
          <a:xfrm>
            <a:off x="194310" y="1825625"/>
            <a:ext cx="5791200" cy="4940935"/>
          </a:xfrm>
          <a:ln/>
        </p:spPr>
        <p:style>
          <a:lnRef idx="2">
            <a:schemeClr val="accent1">
              <a:shade val="50000"/>
            </a:schemeClr>
          </a:lnRef>
          <a:fillRef idx="1">
            <a:schemeClr val="accent1"/>
          </a:fillRef>
          <a:effectRef idx="0">
            <a:schemeClr val="accent1"/>
          </a:effectRef>
          <a:fontRef idx="minor">
            <a:schemeClr val="lt1"/>
          </a:fontRef>
        </p:style>
        <p:txBody>
          <a:bodyPr/>
          <a:lstStyle/>
          <a:p>
            <a:pPr marL="0" indent="0" algn="ctr">
              <a:buNone/>
            </a:pPr>
            <a:r>
              <a:rPr lang="en-US" sz="4000" dirty="0"/>
              <a:t>Engagement:</a:t>
            </a:r>
          </a:p>
          <a:p>
            <a:pPr marL="0" indent="0">
              <a:buNone/>
            </a:pPr>
            <a:r>
              <a:rPr lang="en-US" sz="3200" dirty="0"/>
              <a:t>How Does It Show Up in Practice? </a:t>
            </a:r>
          </a:p>
        </p:txBody>
      </p:sp>
      <p:sp>
        <p:nvSpPr>
          <p:cNvPr id="7" name="Content Placeholder 6"/>
          <p:cNvSpPr>
            <a:spLocks noGrp="1"/>
          </p:cNvSpPr>
          <p:nvPr>
            <p:ph sz="half" idx="2"/>
          </p:nvPr>
        </p:nvSpPr>
        <p:spPr>
          <a:xfrm>
            <a:off x="6172200" y="1825625"/>
            <a:ext cx="5852160" cy="4940934"/>
          </a:xfrm>
          <a:ln/>
        </p:spPr>
        <p:style>
          <a:lnRef idx="1">
            <a:schemeClr val="accent5"/>
          </a:lnRef>
          <a:fillRef idx="3">
            <a:schemeClr val="accent5"/>
          </a:fillRef>
          <a:effectRef idx="2">
            <a:schemeClr val="accent5"/>
          </a:effectRef>
          <a:fontRef idx="minor">
            <a:schemeClr val="lt1"/>
          </a:fontRef>
        </p:style>
        <p:txBody>
          <a:bodyPr/>
          <a:lstStyle/>
          <a:p>
            <a:pPr marL="0" indent="0" algn="ctr">
              <a:buNone/>
            </a:pPr>
            <a:r>
              <a:rPr lang="en-US" sz="4000" dirty="0"/>
              <a:t>Active Listening </a:t>
            </a:r>
          </a:p>
          <a:p>
            <a:pPr marL="0" indent="0">
              <a:buNone/>
            </a:pPr>
            <a:r>
              <a:rPr lang="en-US" sz="3200" dirty="0"/>
              <a:t>How Does It Show Up in Practice? </a:t>
            </a:r>
          </a:p>
          <a:p>
            <a:pPr marL="0" indent="0">
              <a:buNone/>
            </a:pPr>
            <a:endParaRPr lang="en-US" sz="3200" dirty="0"/>
          </a:p>
        </p:txBody>
      </p:sp>
      <p:sp>
        <p:nvSpPr>
          <p:cNvPr id="5" name="Title 4"/>
          <p:cNvSpPr>
            <a:spLocks noGrp="1"/>
          </p:cNvSpPr>
          <p:nvPr>
            <p:ph type="title"/>
          </p:nvPr>
        </p:nvSpPr>
        <p:spPr>
          <a:xfrm>
            <a:off x="308610" y="285750"/>
            <a:ext cx="11715750" cy="1121237"/>
          </a:xfrm>
        </p:spPr>
        <p:txBody>
          <a:bodyPr/>
          <a:lstStyle/>
          <a:p>
            <a:r>
              <a:rPr lang="en-US" sz="4000" dirty="0">
                <a:latin typeface="Arial" panose="020B0604020202020204" pitchFamily="34" charset="0"/>
                <a:cs typeface="Arial" panose="020B0604020202020204" pitchFamily="34" charset="0"/>
              </a:rPr>
              <a:t>Intro to Engagement &amp; Active Listening </a:t>
            </a:r>
          </a:p>
        </p:txBody>
      </p:sp>
      <p:pic>
        <p:nvPicPr>
          <p:cNvPr id="8" name="Picture 20" descr="http://pseudo.com.uy/wp-content/uploads/aminated-talking-people@2x.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4310" y="3074670"/>
            <a:ext cx="11830050" cy="3381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53761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IN" smtClean="0"/>
              <a:pPr/>
              <a:t>18</a:t>
            </a:fld>
            <a:endParaRPr lang="en-IN" dirty="0"/>
          </a:p>
        </p:txBody>
      </p:sp>
      <p:sp>
        <p:nvSpPr>
          <p:cNvPr id="5" name="Title 4"/>
          <p:cNvSpPr>
            <a:spLocks noGrp="1"/>
          </p:cNvSpPr>
          <p:nvPr>
            <p:ph type="title"/>
          </p:nvPr>
        </p:nvSpPr>
        <p:spPr/>
        <p:txBody>
          <a:bodyPr/>
          <a:lstStyle/>
          <a:p>
            <a:r>
              <a:rPr lang="en-US" sz="4000" dirty="0">
                <a:latin typeface="Arial" panose="020B0604020202020204" pitchFamily="34" charset="0"/>
                <a:cs typeface="Arial" panose="020B0604020202020204" pitchFamily="34" charset="0"/>
              </a:rPr>
              <a:t>Break: Rejuvenate &amp; Enjoy </a:t>
            </a:r>
            <a:r>
              <a:rPr lang="en-US" sz="4000" dirty="0">
                <a:latin typeface="Arial" panose="020B0604020202020204" pitchFamily="34" charset="0"/>
                <a:cs typeface="Arial" panose="020B0604020202020204" pitchFamily="34" charset="0"/>
                <a:sym typeface="Wingdings" panose="05000000000000000000" pitchFamily="2" charset="2"/>
              </a:rPr>
              <a:t></a:t>
            </a:r>
            <a:endParaRPr lang="en-US" sz="4000" dirty="0">
              <a:latin typeface="Arial" panose="020B0604020202020204" pitchFamily="34" charset="0"/>
              <a:cs typeface="Arial" panose="020B0604020202020204" pitchFamily="34" charset="0"/>
            </a:endParaRPr>
          </a:p>
        </p:txBody>
      </p:sp>
      <p:sp>
        <p:nvSpPr>
          <p:cNvPr id="7" name="TextBox 6"/>
          <p:cNvSpPr txBox="1"/>
          <p:nvPr/>
        </p:nvSpPr>
        <p:spPr>
          <a:xfrm>
            <a:off x="102870" y="5920740"/>
            <a:ext cx="2183130" cy="937260"/>
          </a:xfrm>
          <a:prstGeom prst="rect">
            <a:avLst/>
          </a:prstGeom>
          <a:solidFill>
            <a:schemeClr val="bg1"/>
          </a:solidFill>
        </p:spPr>
        <p:txBody>
          <a:bodyPr wrap="square" rtlCol="0">
            <a:spAutoFit/>
          </a:bodyPr>
          <a:lstStyle/>
          <a:p>
            <a:endParaRPr lang="en-US" dirty="0"/>
          </a:p>
        </p:txBody>
      </p:sp>
      <p:sp>
        <p:nvSpPr>
          <p:cNvPr id="8" name="TextBox 7"/>
          <p:cNvSpPr txBox="1"/>
          <p:nvPr/>
        </p:nvSpPr>
        <p:spPr>
          <a:xfrm>
            <a:off x="11363696" y="6389370"/>
            <a:ext cx="512074" cy="468630"/>
          </a:xfrm>
          <a:prstGeom prst="rect">
            <a:avLst/>
          </a:prstGeom>
          <a:solidFill>
            <a:schemeClr val="bg1"/>
          </a:solidFill>
        </p:spPr>
        <p:txBody>
          <a:bodyPr wrap="square" rtlCol="0">
            <a:spAutoFit/>
          </a:bodyPr>
          <a:lstStyle/>
          <a:p>
            <a:endParaRPr lang="en-US" dirty="0"/>
          </a:p>
        </p:txBody>
      </p:sp>
      <p:pic>
        <p:nvPicPr>
          <p:cNvPr id="9" name="Picture 8" descr="http://www.medlineschool.com/hs-fs/hub/12654/file-13112649-gif/images/figure_juggling_time_300_clr.gif?t=145142189405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1500" y="2542618"/>
            <a:ext cx="1714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www.medlineschool.com/hs-fs/hub/12654/file-13112649-gif/images/figure_juggling_time_300_clr.gif?t=145142189405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31369" y="2542618"/>
            <a:ext cx="1714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www.medlineschool.com/hs-fs/hub/12654/file-13112649-gif/images/figure_juggling_time_300_clr.gif?t=145142189405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54049" y="2542618"/>
            <a:ext cx="1714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www.medlineschool.com/hs-fs/hub/12654/file-13112649-gif/images/figure_juggling_time_300_clr.gif?t=145142189405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376729" y="2406555"/>
            <a:ext cx="1714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815586">
            <a:off x="9141090" y="490884"/>
            <a:ext cx="290941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10 Minutes </a:t>
            </a:r>
          </a:p>
        </p:txBody>
      </p:sp>
    </p:spTree>
    <p:extLst>
      <p:ext uri="{BB962C8B-B14F-4D97-AF65-F5344CB8AC3E}">
        <p14:creationId xmlns:p14="http://schemas.microsoft.com/office/powerpoint/2010/main" val="2794033559"/>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IN" smtClean="0"/>
              <a:pPr/>
              <a:t>19</a:t>
            </a:fld>
            <a:endParaRPr lang="en-IN" dirty="0"/>
          </a:p>
        </p:txBody>
      </p:sp>
      <p:sp>
        <p:nvSpPr>
          <p:cNvPr id="3" name="Content Placeholder 2"/>
          <p:cNvSpPr>
            <a:spLocks noGrp="1"/>
          </p:cNvSpPr>
          <p:nvPr>
            <p:ph sz="half" idx="1"/>
          </p:nvPr>
        </p:nvSpPr>
        <p:spPr>
          <a:xfrm>
            <a:off x="240235" y="1166958"/>
            <a:ext cx="11702006" cy="556950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16200000" rotWithShape="0">
              <a:prstClr val="black">
                <a:alpha val="40000"/>
              </a:prstClr>
            </a:outerShdw>
          </a:effectLst>
        </p:spPr>
        <p:txBody>
          <a:bodyPr>
            <a:normAutofit/>
          </a:bodyPr>
          <a:lstStyle/>
          <a:p>
            <a:pPr marL="0" lvl="0" indent="0" algn="ctr">
              <a:lnSpc>
                <a:spcPct val="100000"/>
              </a:lnSpc>
              <a:spcBef>
                <a:spcPts val="0"/>
              </a:spcBef>
              <a:buNone/>
              <a:defRPr/>
            </a:pPr>
            <a:endParaRPr lang="en-US" sz="3600" dirty="0">
              <a:effectLst>
                <a:reflection blurRad="6350" stA="60000" endA="900" endPos="60000" dist="60007" dir="5400000" sy="-100000" algn="bl" rotWithShape="0"/>
              </a:effectLst>
            </a:endParaRPr>
          </a:p>
          <a:p>
            <a:pPr marL="0" lvl="0" indent="0" algn="ctr">
              <a:lnSpc>
                <a:spcPct val="100000"/>
              </a:lnSpc>
              <a:spcBef>
                <a:spcPts val="0"/>
              </a:spcBef>
              <a:buNone/>
              <a:defRPr/>
            </a:pPr>
            <a:r>
              <a:rPr lang="en-US" sz="3600" dirty="0"/>
              <a:t>FSCs engage with families, individual family members, community partners, and stakeholders to build relationships in the center and community that are substantive and meaningful.  Strong relationships within the community can facilitate community cohesion and social capital (McDonnel, </a:t>
            </a:r>
            <a:r>
              <a:rPr lang="en-US" sz="3600" dirty="0" err="1"/>
              <a:t>Behn-Arieh</a:t>
            </a:r>
            <a:r>
              <a:rPr lang="en-US" sz="3600" dirty="0"/>
              <a:t>, &amp; Melon, 2015).</a:t>
            </a:r>
          </a:p>
          <a:p>
            <a:pPr marL="0" lvl="0" indent="0">
              <a:lnSpc>
                <a:spcPct val="100000"/>
              </a:lnSpc>
              <a:spcBef>
                <a:spcPts val="0"/>
              </a:spcBef>
              <a:buNone/>
              <a:defRPr/>
            </a:pPr>
            <a:endParaRPr lang="en-US" dirty="0"/>
          </a:p>
          <a:p>
            <a:pPr marL="0" indent="0">
              <a:buNone/>
            </a:pPr>
            <a:endParaRPr lang="en-US" dirty="0"/>
          </a:p>
        </p:txBody>
      </p:sp>
      <p:sp>
        <p:nvSpPr>
          <p:cNvPr id="5" name="Title 4"/>
          <p:cNvSpPr>
            <a:spLocks noGrp="1"/>
          </p:cNvSpPr>
          <p:nvPr>
            <p:ph type="title"/>
          </p:nvPr>
        </p:nvSpPr>
        <p:spPr/>
        <p:txBody>
          <a:bodyPr/>
          <a:lstStyle/>
          <a:p>
            <a:r>
              <a:rPr lang="en-US" sz="4000" dirty="0">
                <a:latin typeface="Arial Narrow" panose="020B0606020202030204" pitchFamily="34" charset="0"/>
              </a:rPr>
              <a:t>What does Engagement look like at a </a:t>
            </a:r>
            <a:r>
              <a:rPr lang="en-US" sz="4000" dirty="0" err="1">
                <a:latin typeface="Arial Narrow" panose="020B0606020202030204" pitchFamily="34" charset="0"/>
              </a:rPr>
              <a:t>fsc</a:t>
            </a:r>
            <a:r>
              <a:rPr lang="en-US" sz="4000" dirty="0">
                <a:latin typeface="Arial Narrow" panose="020B0606020202030204" pitchFamily="34" charset="0"/>
              </a:rPr>
              <a:t>?</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33947">
            <a:off x="9293125" y="4728075"/>
            <a:ext cx="1905000" cy="19050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33947">
            <a:off x="574145" y="4790254"/>
            <a:ext cx="1905000" cy="1905000"/>
          </a:xfrm>
          <a:prstGeom prst="rect">
            <a:avLst/>
          </a:prstGeom>
        </p:spPr>
      </p:pic>
    </p:spTree>
    <p:extLst>
      <p:ext uri="{BB962C8B-B14F-4D97-AF65-F5344CB8AC3E}">
        <p14:creationId xmlns:p14="http://schemas.microsoft.com/office/powerpoint/2010/main" val="24059141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43861" y="2623226"/>
            <a:ext cx="7919295" cy="4064634"/>
          </a:xfrm>
          <a:prstGeom prst="rect">
            <a:avLst/>
          </a:prstGeom>
        </p:spPr>
      </p:pic>
      <p:pic>
        <p:nvPicPr>
          <p:cNvPr id="2" name="Picture 1"/>
          <p:cNvPicPr>
            <a:picLocks noChangeAspect="1"/>
          </p:cNvPicPr>
          <p:nvPr/>
        </p:nvPicPr>
        <p:blipFill>
          <a:blip r:embed="rId4"/>
          <a:stretch>
            <a:fillRect/>
          </a:stretch>
        </p:blipFill>
        <p:spPr>
          <a:xfrm>
            <a:off x="8487274" y="4338918"/>
            <a:ext cx="3498537" cy="2348942"/>
          </a:xfrm>
          <a:prstGeom prst="rect">
            <a:avLst/>
          </a:prstGeom>
        </p:spPr>
      </p:pic>
      <p:pic>
        <p:nvPicPr>
          <p:cNvPr id="1026" name="Picture 2" descr="https://faculty.psau.edu.sa/public/media/ck/Welcome-Animated(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348529">
            <a:off x="322530" y="598433"/>
            <a:ext cx="6497236" cy="2459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30801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IN" smtClean="0"/>
              <a:pPr/>
              <a:t>20</a:t>
            </a:fld>
            <a:endParaRPr lang="en-IN" dirty="0"/>
          </a:p>
        </p:txBody>
      </p:sp>
      <p:sp>
        <p:nvSpPr>
          <p:cNvPr id="3" name="Content Placeholder 2"/>
          <p:cNvSpPr>
            <a:spLocks noGrp="1"/>
          </p:cNvSpPr>
          <p:nvPr>
            <p:ph sz="half" idx="1"/>
          </p:nvPr>
        </p:nvSpPr>
        <p:sp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txBody>
          <a:bodyPr>
            <a:normAutofit/>
          </a:bodyPr>
          <a:lstStyle/>
          <a:p>
            <a:r>
              <a:rPr lang="en-US" sz="4000" dirty="0">
                <a:latin typeface="Arial" panose="020B0604020202020204" pitchFamily="34" charset="0"/>
                <a:cs typeface="Arial" panose="020B0604020202020204" pitchFamily="34" charset="0"/>
              </a:rPr>
              <a:t>Practice Profile </a:t>
            </a:r>
          </a:p>
          <a:p>
            <a:endParaRPr lang="en-US" sz="4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Essential Functions</a:t>
            </a:r>
          </a:p>
          <a:p>
            <a:pPr marL="0" indent="0">
              <a:buNone/>
            </a:pPr>
            <a:endParaRPr lang="en-US" sz="4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Behavioral Indicators</a:t>
            </a:r>
          </a:p>
        </p:txBody>
      </p:sp>
      <p:pic>
        <p:nvPicPr>
          <p:cNvPr id="6" name="Content Placeholder 5"/>
          <p:cNvPicPr>
            <a:picLocks noGrp="1" noChangeAspect="1"/>
          </p:cNvPicPr>
          <p:nvPr>
            <p:ph sz="half" idx="2"/>
          </p:nvPr>
        </p:nvPicPr>
        <p:blipFill>
          <a:blip r:embed="rId3"/>
          <a:stretch>
            <a:fillRect/>
          </a:stretch>
        </p:blipFill>
        <p:spPr>
          <a:xfrm>
            <a:off x="6587330" y="1433175"/>
            <a:ext cx="4776365" cy="4743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4"/>
          <p:cNvSpPr>
            <a:spLocks noGrp="1"/>
          </p:cNvSpPr>
          <p:nvPr>
            <p:ph type="title"/>
          </p:nvPr>
        </p:nvSpPr>
        <p:spPr>
          <a:xfrm>
            <a:off x="507556" y="512839"/>
            <a:ext cx="11150600" cy="920336"/>
          </a:xfrm>
        </p:spPr>
        <p:txBody>
          <a:bodyPr/>
          <a:lstStyle/>
          <a:p>
            <a:r>
              <a:rPr lang="en-US" sz="4000" dirty="0">
                <a:latin typeface="Arial" panose="020B0604020202020204" pitchFamily="34" charset="0"/>
                <a:cs typeface="Arial" panose="020B0604020202020204" pitchFamily="34" charset="0"/>
              </a:rPr>
              <a:t>How do we know this is what guest can expect at any </a:t>
            </a:r>
            <a:r>
              <a:rPr lang="en-US" sz="4000" dirty="0" err="1">
                <a:latin typeface="Arial" panose="020B0604020202020204" pitchFamily="34" charset="0"/>
                <a:cs typeface="Arial" panose="020B0604020202020204" pitchFamily="34" charset="0"/>
              </a:rPr>
              <a:t>fsc</a:t>
            </a:r>
            <a:r>
              <a:rPr lang="en-US" sz="4000" dirty="0">
                <a:latin typeface="Arial" panose="020B0604020202020204" pitchFamily="34" charset="0"/>
                <a:cs typeface="Arial" panose="020B0604020202020204" pitchFamily="34" charset="0"/>
              </a:rPr>
              <a: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6204" y="1491058"/>
            <a:ext cx="952500" cy="1143000"/>
          </a:xfrm>
          <a:prstGeom prst="rect">
            <a:avLst/>
          </a:prstGeom>
        </p:spPr>
      </p:pic>
    </p:spTree>
    <p:extLst>
      <p:ext uri="{BB962C8B-B14F-4D97-AF65-F5344CB8AC3E}">
        <p14:creationId xmlns:p14="http://schemas.microsoft.com/office/powerpoint/2010/main" val="3659108608"/>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IN" smtClean="0"/>
              <a:pPr/>
              <a:t>21</a:t>
            </a:fld>
            <a:endParaRPr lang="en-IN" dirty="0"/>
          </a:p>
        </p:txBody>
      </p:sp>
      <p:sp>
        <p:nvSpPr>
          <p:cNvPr id="3" name="Content Placeholder 2"/>
          <p:cNvSpPr>
            <a:spLocks noGrp="1"/>
          </p:cNvSpPr>
          <p:nvPr>
            <p:ph sz="half" idx="1"/>
          </p:nvPr>
        </p:nvSpPr>
        <p:spPr>
          <a:xfrm>
            <a:off x="7045112" y="2856747"/>
            <a:ext cx="3978874" cy="3598992"/>
          </a:xfrm>
        </p:spPr>
        <p:txBody>
          <a:bodyPr>
            <a:normAutofit fontScale="92500" lnSpcReduction="10000"/>
          </a:bodyPr>
          <a:lstStyle/>
          <a:p>
            <a:pPr>
              <a:buFont typeface="Wingdings" panose="05000000000000000000" pitchFamily="2" charset="2"/>
              <a:buChar char="q"/>
            </a:pPr>
            <a:r>
              <a:rPr lang="en-US" dirty="0"/>
              <a:t> </a:t>
            </a:r>
            <a:r>
              <a:rPr lang="en-US" sz="3200" dirty="0"/>
              <a:t>Pre-Arrival</a:t>
            </a:r>
          </a:p>
          <a:p>
            <a:pPr marL="0" indent="0">
              <a:buNone/>
            </a:pPr>
            <a:endParaRPr lang="en-US" sz="3200" dirty="0"/>
          </a:p>
          <a:p>
            <a:pPr>
              <a:buFont typeface="Wingdings" panose="05000000000000000000" pitchFamily="2" charset="2"/>
              <a:buChar char="q"/>
            </a:pPr>
            <a:r>
              <a:rPr lang="en-US" sz="3200" dirty="0"/>
              <a:t> On-Arrival</a:t>
            </a:r>
          </a:p>
          <a:p>
            <a:pPr>
              <a:buFont typeface="Wingdings" panose="05000000000000000000" pitchFamily="2" charset="2"/>
              <a:buChar char="q"/>
            </a:pPr>
            <a:endParaRPr lang="en-US" sz="3200" dirty="0"/>
          </a:p>
          <a:p>
            <a:pPr>
              <a:buFont typeface="Wingdings" panose="05000000000000000000" pitchFamily="2" charset="2"/>
              <a:buChar char="q"/>
            </a:pPr>
            <a:r>
              <a:rPr lang="en-US" sz="3200" dirty="0"/>
              <a:t>Communication</a:t>
            </a:r>
          </a:p>
          <a:p>
            <a:pPr marL="0" indent="0">
              <a:buNone/>
            </a:pPr>
            <a:endParaRPr lang="en-US" sz="3200" dirty="0"/>
          </a:p>
          <a:p>
            <a:pPr>
              <a:buFont typeface="Wingdings" panose="05000000000000000000" pitchFamily="2" charset="2"/>
              <a:buChar char="q"/>
            </a:pPr>
            <a:r>
              <a:rPr lang="en-US" sz="3200" dirty="0"/>
              <a:t>Marketing </a:t>
            </a:r>
          </a:p>
          <a:p>
            <a:endParaRPr lang="en-US" dirty="0"/>
          </a:p>
        </p:txBody>
      </p:sp>
      <p:sp>
        <p:nvSpPr>
          <p:cNvPr id="5" name="Title 4"/>
          <p:cNvSpPr>
            <a:spLocks noGrp="1"/>
          </p:cNvSpPr>
          <p:nvPr>
            <p:ph type="title"/>
          </p:nvPr>
        </p:nvSpPr>
        <p:spPr>
          <a:xfrm>
            <a:off x="515938" y="512838"/>
            <a:ext cx="11150600" cy="920336"/>
          </a:xfrm>
        </p:spPr>
        <p:txBody>
          <a:bodyPr/>
          <a:lstStyle/>
          <a:p>
            <a:r>
              <a:rPr lang="en-US" sz="4000" dirty="0">
                <a:latin typeface="Arial" panose="020B0604020202020204" pitchFamily="34" charset="0"/>
                <a:cs typeface="Arial" panose="020B0604020202020204" pitchFamily="34" charset="0"/>
              </a:rPr>
              <a:t>What does the engagement process look like?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491" y="2142071"/>
            <a:ext cx="5313406" cy="4501035"/>
          </a:xfrm>
          <a:prstGeom prst="rect">
            <a:avLst/>
          </a:prstGeom>
        </p:spPr>
      </p:pic>
      <p:sp>
        <p:nvSpPr>
          <p:cNvPr id="12" name="Horizontal Scroll 11"/>
          <p:cNvSpPr/>
          <p:nvPr/>
        </p:nvSpPr>
        <p:spPr>
          <a:xfrm rot="20873600">
            <a:off x="3862367" y="1502826"/>
            <a:ext cx="4893276" cy="1317687"/>
          </a:xfrm>
          <a:prstGeom prst="horizontalScroll">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rot="20848048">
            <a:off x="4219748" y="1603461"/>
            <a:ext cx="4324864" cy="1077218"/>
          </a:xfrm>
          <a:prstGeom prst="rect">
            <a:avLst/>
          </a:prstGeom>
          <a:noFill/>
        </p:spPr>
        <p:txBody>
          <a:bodyPr wrap="square" rtlCol="0">
            <a:spAutoFit/>
          </a:bodyPr>
          <a:lstStyle/>
          <a:p>
            <a:r>
              <a:rPr lang="en-US" sz="3200" dirty="0"/>
              <a:t>Building Lasting Community Connections</a:t>
            </a:r>
          </a:p>
        </p:txBody>
      </p:sp>
    </p:spTree>
    <p:extLst>
      <p:ext uri="{BB962C8B-B14F-4D97-AF65-F5344CB8AC3E}">
        <p14:creationId xmlns:p14="http://schemas.microsoft.com/office/powerpoint/2010/main" val="151784790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8590" y="6181817"/>
            <a:ext cx="1805940" cy="550453"/>
          </a:xfrm>
          <a:prstGeom prst="rect">
            <a:avLst/>
          </a:prstGeom>
          <a:solidFill>
            <a:schemeClr val="bg1"/>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C9D35D16-6761-47A2-9E6F-4E723C689C36}"/>
              </a:ext>
            </a:extLst>
          </p:cNvPr>
          <p:cNvSpPr>
            <a:spLocks noGrp="1"/>
          </p:cNvSpPr>
          <p:nvPr>
            <p:ph type="title"/>
          </p:nvPr>
        </p:nvSpPr>
        <p:spPr>
          <a:xfrm>
            <a:off x="505252" y="124997"/>
            <a:ext cx="10515600" cy="846985"/>
          </a:xfrm>
        </p:spPr>
        <p:txBody>
          <a:bodyPr/>
          <a:lstStyle/>
          <a:p>
            <a:r>
              <a:rPr lang="en-US" sz="4000" dirty="0">
                <a:solidFill>
                  <a:schemeClr val="accent6">
                    <a:lumMod val="75000"/>
                  </a:schemeClr>
                </a:solidFill>
              </a:rPr>
              <a:t>Engagement Process </a:t>
            </a:r>
          </a:p>
        </p:txBody>
      </p:sp>
      <p:graphicFrame>
        <p:nvGraphicFramePr>
          <p:cNvPr id="4" name="Content Placeholder 3">
            <a:extLst>
              <a:ext uri="{FF2B5EF4-FFF2-40B4-BE49-F238E27FC236}">
                <a16:creationId xmlns:a16="http://schemas.microsoft.com/office/drawing/2014/main" id="{3240E355-8C1E-4621-8521-A82231E56A52}"/>
              </a:ext>
            </a:extLst>
          </p:cNvPr>
          <p:cNvGraphicFramePr>
            <a:graphicFrameLocks noGrp="1"/>
          </p:cNvGraphicFramePr>
          <p:nvPr>
            <p:ph idx="1"/>
            <p:extLst>
              <p:ext uri="{D42A27DB-BD31-4B8C-83A1-F6EECF244321}">
                <p14:modId xmlns:p14="http://schemas.microsoft.com/office/powerpoint/2010/main" val="1573008239"/>
              </p:ext>
            </p:extLst>
          </p:nvPr>
        </p:nvGraphicFramePr>
        <p:xfrm>
          <a:off x="887186" y="1806575"/>
          <a:ext cx="10390414" cy="4117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B15E7076-BF3F-4F68-9FA5-A04144AB7536}"/>
              </a:ext>
            </a:extLst>
          </p:cNvPr>
          <p:cNvSpPr txBox="1"/>
          <p:nvPr/>
        </p:nvSpPr>
        <p:spPr>
          <a:xfrm>
            <a:off x="5178213" y="3281668"/>
            <a:ext cx="1817370" cy="1077218"/>
          </a:xfrm>
          <a:prstGeom prst="rect">
            <a:avLst/>
          </a:prstGeom>
          <a:solidFill>
            <a:schemeClr val="accent6">
              <a:lumMod val="40000"/>
              <a:lumOff val="60000"/>
              <a:alpha val="55000"/>
            </a:schemeClr>
          </a:solidFill>
          <a:effectLst/>
        </p:spPr>
        <p:txBody>
          <a:bodyPr wrap="square" rtlCol="0" anchor="ctr">
            <a:spAutoFit/>
          </a:bodyPr>
          <a:lstStyle/>
          <a:p>
            <a:pPr algn="ctr"/>
            <a:r>
              <a:rPr lang="en-US" sz="3200" dirty="0">
                <a:solidFill>
                  <a:schemeClr val="accent1">
                    <a:lumMod val="75000"/>
                  </a:schemeClr>
                </a:solidFill>
                <a:effectLst>
                  <a:glow rad="63500">
                    <a:schemeClr val="accent3">
                      <a:satMod val="175000"/>
                      <a:alpha val="40000"/>
                    </a:schemeClr>
                  </a:glow>
                </a:effectLst>
              </a:rPr>
              <a:t>Data Bank</a:t>
            </a:r>
          </a:p>
        </p:txBody>
      </p:sp>
      <p:sp>
        <p:nvSpPr>
          <p:cNvPr id="5" name="TextBox 4"/>
          <p:cNvSpPr txBox="1"/>
          <p:nvPr/>
        </p:nvSpPr>
        <p:spPr>
          <a:xfrm rot="19080664">
            <a:off x="4503420" y="2606040"/>
            <a:ext cx="1291590" cy="400110"/>
          </a:xfrm>
          <a:prstGeom prst="rect">
            <a:avLst/>
          </a:prstGeom>
          <a:noFill/>
        </p:spPr>
        <p:txBody>
          <a:bodyPr wrap="square" rtlCol="0">
            <a:spAutoFit/>
          </a:bodyPr>
          <a:lstStyle/>
          <a:p>
            <a:r>
              <a:rPr lang="en-US" sz="2000" b="1" dirty="0">
                <a:solidFill>
                  <a:schemeClr val="bg1"/>
                </a:solidFill>
              </a:rPr>
              <a:t>Pre-arrival</a:t>
            </a:r>
          </a:p>
        </p:txBody>
      </p:sp>
      <p:sp>
        <p:nvSpPr>
          <p:cNvPr id="7" name="TextBox 6"/>
          <p:cNvSpPr txBox="1"/>
          <p:nvPr/>
        </p:nvSpPr>
        <p:spPr>
          <a:xfrm>
            <a:off x="11353800" y="6297930"/>
            <a:ext cx="396240" cy="434340"/>
          </a:xfrm>
          <a:prstGeom prst="rect">
            <a:avLst/>
          </a:prstGeom>
          <a:solidFill>
            <a:schemeClr val="bg1"/>
          </a:solidFill>
        </p:spPr>
        <p:txBody>
          <a:bodyPr wrap="square" rtlCol="0">
            <a:spAutoFit/>
          </a:bodyPr>
          <a:lstStyle/>
          <a:p>
            <a:endParaRPr lang="en-US" dirty="0"/>
          </a:p>
        </p:txBody>
      </p:sp>
      <p:sp>
        <p:nvSpPr>
          <p:cNvPr id="8" name="TextBox 7"/>
          <p:cNvSpPr txBox="1"/>
          <p:nvPr/>
        </p:nvSpPr>
        <p:spPr>
          <a:xfrm rot="2359668">
            <a:off x="6400799" y="2716249"/>
            <a:ext cx="1257300" cy="400110"/>
          </a:xfrm>
          <a:prstGeom prst="rect">
            <a:avLst/>
          </a:prstGeom>
          <a:noFill/>
        </p:spPr>
        <p:txBody>
          <a:bodyPr wrap="square" rtlCol="0">
            <a:spAutoFit/>
          </a:bodyPr>
          <a:lstStyle/>
          <a:p>
            <a:r>
              <a:rPr lang="en-US" sz="2000" b="1" dirty="0">
                <a:solidFill>
                  <a:schemeClr val="bg1"/>
                </a:solidFill>
              </a:rPr>
              <a:t>On-arriva</a:t>
            </a:r>
            <a:r>
              <a:rPr lang="en-US" dirty="0">
                <a:solidFill>
                  <a:schemeClr val="bg1"/>
                </a:solidFill>
              </a:rPr>
              <a:t>l</a:t>
            </a:r>
          </a:p>
        </p:txBody>
      </p:sp>
      <p:sp>
        <p:nvSpPr>
          <p:cNvPr id="9" name="TextBox 8"/>
          <p:cNvSpPr txBox="1"/>
          <p:nvPr/>
        </p:nvSpPr>
        <p:spPr>
          <a:xfrm rot="18976366">
            <a:off x="6052184" y="4632588"/>
            <a:ext cx="1954530" cy="400110"/>
          </a:xfrm>
          <a:prstGeom prst="rect">
            <a:avLst/>
          </a:prstGeom>
          <a:noFill/>
        </p:spPr>
        <p:txBody>
          <a:bodyPr wrap="square" rtlCol="0">
            <a:spAutoFit/>
          </a:bodyPr>
          <a:lstStyle/>
          <a:p>
            <a:r>
              <a:rPr lang="en-US" sz="2000" b="1" dirty="0">
                <a:solidFill>
                  <a:schemeClr val="bg1"/>
                </a:solidFill>
              </a:rPr>
              <a:t>Communication</a:t>
            </a:r>
          </a:p>
        </p:txBody>
      </p:sp>
      <p:sp>
        <p:nvSpPr>
          <p:cNvPr id="10" name="TextBox 9"/>
          <p:cNvSpPr txBox="1"/>
          <p:nvPr/>
        </p:nvSpPr>
        <p:spPr>
          <a:xfrm rot="2389337">
            <a:off x="4585437" y="4632588"/>
            <a:ext cx="1348740" cy="400110"/>
          </a:xfrm>
          <a:prstGeom prst="rect">
            <a:avLst/>
          </a:prstGeom>
          <a:noFill/>
        </p:spPr>
        <p:txBody>
          <a:bodyPr wrap="square" rtlCol="0">
            <a:spAutoFit/>
          </a:bodyPr>
          <a:lstStyle/>
          <a:p>
            <a:r>
              <a:rPr lang="en-US" sz="2000" b="1" dirty="0">
                <a:solidFill>
                  <a:schemeClr val="bg1"/>
                </a:solidFill>
              </a:rPr>
              <a:t>Marketing</a:t>
            </a:r>
          </a:p>
        </p:txBody>
      </p:sp>
      <p:sp>
        <p:nvSpPr>
          <p:cNvPr id="11" name="TextBox 10"/>
          <p:cNvSpPr txBox="1"/>
          <p:nvPr/>
        </p:nvSpPr>
        <p:spPr>
          <a:xfrm>
            <a:off x="8397443" y="3550899"/>
            <a:ext cx="2432856" cy="461665"/>
          </a:xfrm>
          <a:prstGeom prst="rect">
            <a:avLst/>
          </a:prstGeom>
          <a:noFill/>
        </p:spPr>
        <p:txBody>
          <a:bodyPr wrap="square" rtlCol="0">
            <a:spAutoFit/>
          </a:bodyPr>
          <a:lstStyle/>
          <a:p>
            <a:r>
              <a:rPr lang="en-US" sz="2400" b="1" dirty="0">
                <a:solidFill>
                  <a:schemeClr val="accent6">
                    <a:lumMod val="75000"/>
                  </a:schemeClr>
                </a:solidFill>
              </a:rPr>
              <a:t>Communication </a:t>
            </a:r>
          </a:p>
        </p:txBody>
      </p:sp>
      <p:sp>
        <p:nvSpPr>
          <p:cNvPr id="12" name="Rectangle 11"/>
          <p:cNvSpPr/>
          <p:nvPr/>
        </p:nvSpPr>
        <p:spPr>
          <a:xfrm>
            <a:off x="8241838" y="930503"/>
            <a:ext cx="1467389" cy="461665"/>
          </a:xfrm>
          <a:prstGeom prst="rect">
            <a:avLst/>
          </a:prstGeom>
        </p:spPr>
        <p:txBody>
          <a:bodyPr wrap="none">
            <a:spAutoFit/>
          </a:bodyPr>
          <a:lstStyle/>
          <a:p>
            <a:r>
              <a:rPr lang="en-US" sz="2400" b="1" dirty="0">
                <a:solidFill>
                  <a:schemeClr val="accent6">
                    <a:lumMod val="75000"/>
                  </a:schemeClr>
                </a:solidFill>
              </a:rPr>
              <a:t>On-arrival</a:t>
            </a:r>
            <a:endParaRPr lang="en-US" sz="2400" dirty="0"/>
          </a:p>
        </p:txBody>
      </p:sp>
      <p:sp>
        <p:nvSpPr>
          <p:cNvPr id="13" name="Rectangle 12"/>
          <p:cNvSpPr/>
          <p:nvPr/>
        </p:nvSpPr>
        <p:spPr>
          <a:xfrm>
            <a:off x="2119518" y="3475638"/>
            <a:ext cx="1570366" cy="461665"/>
          </a:xfrm>
          <a:prstGeom prst="rect">
            <a:avLst/>
          </a:prstGeom>
        </p:spPr>
        <p:txBody>
          <a:bodyPr wrap="none">
            <a:spAutoFit/>
          </a:bodyPr>
          <a:lstStyle/>
          <a:p>
            <a:r>
              <a:rPr lang="en-US" sz="2400" b="1" dirty="0">
                <a:solidFill>
                  <a:schemeClr val="accent6">
                    <a:lumMod val="75000"/>
                  </a:schemeClr>
                </a:solidFill>
              </a:rPr>
              <a:t>Marketing </a:t>
            </a:r>
          </a:p>
        </p:txBody>
      </p:sp>
      <p:sp>
        <p:nvSpPr>
          <p:cNvPr id="14" name="Rectangle 13"/>
          <p:cNvSpPr/>
          <p:nvPr/>
        </p:nvSpPr>
        <p:spPr>
          <a:xfrm>
            <a:off x="2293180" y="918315"/>
            <a:ext cx="1518429" cy="461665"/>
          </a:xfrm>
          <a:prstGeom prst="rect">
            <a:avLst/>
          </a:prstGeom>
        </p:spPr>
        <p:txBody>
          <a:bodyPr wrap="none">
            <a:spAutoFit/>
          </a:bodyPr>
          <a:lstStyle/>
          <a:p>
            <a:r>
              <a:rPr lang="en-US" sz="2400" b="1" dirty="0">
                <a:solidFill>
                  <a:schemeClr val="accent6">
                    <a:lumMod val="75000"/>
                  </a:schemeClr>
                </a:solidFill>
              </a:rPr>
              <a:t>Pre-arrival</a:t>
            </a:r>
            <a:endParaRPr lang="en-US" sz="2400" dirty="0"/>
          </a:p>
        </p:txBody>
      </p:sp>
    </p:spTree>
    <p:extLst>
      <p:ext uri="{BB962C8B-B14F-4D97-AF65-F5344CB8AC3E}">
        <p14:creationId xmlns:p14="http://schemas.microsoft.com/office/powerpoint/2010/main" val="8479103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148590" y="6181817"/>
            <a:ext cx="1805940" cy="550453"/>
          </a:xfrm>
          <a:prstGeom prst="rect">
            <a:avLst/>
          </a:prstGeom>
          <a:solidFill>
            <a:schemeClr val="bg1"/>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C9D35D16-6761-47A2-9E6F-4E723C689C36}"/>
              </a:ext>
            </a:extLst>
          </p:cNvPr>
          <p:cNvSpPr>
            <a:spLocks noGrp="1"/>
          </p:cNvSpPr>
          <p:nvPr>
            <p:ph type="title"/>
          </p:nvPr>
        </p:nvSpPr>
        <p:spPr>
          <a:xfrm>
            <a:off x="505252" y="124997"/>
            <a:ext cx="10515600" cy="846985"/>
          </a:xfrm>
        </p:spPr>
        <p:txBody>
          <a:bodyPr/>
          <a:lstStyle/>
          <a:p>
            <a:r>
              <a:rPr lang="en-US" sz="4000" dirty="0">
                <a:solidFill>
                  <a:schemeClr val="accent6">
                    <a:lumMod val="75000"/>
                  </a:schemeClr>
                </a:solidFill>
              </a:rPr>
              <a:t>Engagement Process </a:t>
            </a:r>
          </a:p>
        </p:txBody>
      </p:sp>
      <p:graphicFrame>
        <p:nvGraphicFramePr>
          <p:cNvPr id="4" name="Content Placeholder 3">
            <a:extLst>
              <a:ext uri="{FF2B5EF4-FFF2-40B4-BE49-F238E27FC236}">
                <a16:creationId xmlns:a16="http://schemas.microsoft.com/office/drawing/2014/main" id="{3240E355-8C1E-4621-8521-A82231E56A52}"/>
              </a:ext>
            </a:extLst>
          </p:cNvPr>
          <p:cNvGraphicFramePr>
            <a:graphicFrameLocks noGrp="1"/>
          </p:cNvGraphicFramePr>
          <p:nvPr>
            <p:ph idx="1"/>
            <p:extLst>
              <p:ext uri="{D42A27DB-BD31-4B8C-83A1-F6EECF244321}">
                <p14:modId xmlns:p14="http://schemas.microsoft.com/office/powerpoint/2010/main" val="2780668789"/>
              </p:ext>
            </p:extLst>
          </p:nvPr>
        </p:nvGraphicFramePr>
        <p:xfrm>
          <a:off x="887186" y="1806575"/>
          <a:ext cx="10390414" cy="4117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B15E7076-BF3F-4F68-9FA5-A04144AB7536}"/>
              </a:ext>
            </a:extLst>
          </p:cNvPr>
          <p:cNvSpPr txBox="1"/>
          <p:nvPr/>
        </p:nvSpPr>
        <p:spPr>
          <a:xfrm>
            <a:off x="5178213" y="3281668"/>
            <a:ext cx="1817370" cy="1077218"/>
          </a:xfrm>
          <a:prstGeom prst="rect">
            <a:avLst/>
          </a:prstGeom>
          <a:solidFill>
            <a:schemeClr val="accent6">
              <a:lumMod val="40000"/>
              <a:lumOff val="60000"/>
              <a:alpha val="55000"/>
            </a:schemeClr>
          </a:solidFill>
          <a:effectLst/>
        </p:spPr>
        <p:txBody>
          <a:bodyPr wrap="square" rtlCol="0" anchor="ctr">
            <a:spAutoFit/>
          </a:bodyPr>
          <a:lstStyle/>
          <a:p>
            <a:pPr algn="ctr"/>
            <a:r>
              <a:rPr lang="en-US" sz="3200" dirty="0">
                <a:solidFill>
                  <a:schemeClr val="accent1">
                    <a:lumMod val="75000"/>
                  </a:schemeClr>
                </a:solidFill>
                <a:effectLst>
                  <a:glow rad="63500">
                    <a:schemeClr val="accent3">
                      <a:satMod val="175000"/>
                      <a:alpha val="40000"/>
                    </a:schemeClr>
                  </a:glow>
                </a:effectLst>
              </a:rPr>
              <a:t>Data Bank</a:t>
            </a:r>
          </a:p>
        </p:txBody>
      </p:sp>
      <p:sp>
        <p:nvSpPr>
          <p:cNvPr id="5" name="TextBox 4"/>
          <p:cNvSpPr txBox="1"/>
          <p:nvPr/>
        </p:nvSpPr>
        <p:spPr>
          <a:xfrm rot="19080664">
            <a:off x="4503420" y="2606040"/>
            <a:ext cx="1291590" cy="400110"/>
          </a:xfrm>
          <a:prstGeom prst="rect">
            <a:avLst/>
          </a:prstGeom>
          <a:noFill/>
        </p:spPr>
        <p:txBody>
          <a:bodyPr wrap="square" rtlCol="0">
            <a:spAutoFit/>
          </a:bodyPr>
          <a:lstStyle/>
          <a:p>
            <a:r>
              <a:rPr lang="en-US" sz="2000" b="1" dirty="0">
                <a:solidFill>
                  <a:schemeClr val="bg1"/>
                </a:solidFill>
              </a:rPr>
              <a:t>Pre-arrival</a:t>
            </a:r>
          </a:p>
        </p:txBody>
      </p:sp>
      <p:sp>
        <p:nvSpPr>
          <p:cNvPr id="7" name="TextBox 6"/>
          <p:cNvSpPr txBox="1"/>
          <p:nvPr/>
        </p:nvSpPr>
        <p:spPr>
          <a:xfrm>
            <a:off x="11353800" y="6297930"/>
            <a:ext cx="396240" cy="434340"/>
          </a:xfrm>
          <a:prstGeom prst="rect">
            <a:avLst/>
          </a:prstGeom>
          <a:solidFill>
            <a:schemeClr val="bg1"/>
          </a:solidFill>
        </p:spPr>
        <p:txBody>
          <a:bodyPr wrap="square" rtlCol="0">
            <a:spAutoFit/>
          </a:bodyPr>
          <a:lstStyle/>
          <a:p>
            <a:endParaRPr lang="en-US" dirty="0"/>
          </a:p>
        </p:txBody>
      </p:sp>
      <p:sp>
        <p:nvSpPr>
          <p:cNvPr id="8" name="TextBox 7"/>
          <p:cNvSpPr txBox="1"/>
          <p:nvPr/>
        </p:nvSpPr>
        <p:spPr>
          <a:xfrm rot="2359668">
            <a:off x="6400799" y="2716249"/>
            <a:ext cx="1257300" cy="400110"/>
          </a:xfrm>
          <a:prstGeom prst="rect">
            <a:avLst/>
          </a:prstGeom>
          <a:noFill/>
        </p:spPr>
        <p:txBody>
          <a:bodyPr wrap="square" rtlCol="0">
            <a:spAutoFit/>
          </a:bodyPr>
          <a:lstStyle/>
          <a:p>
            <a:r>
              <a:rPr lang="en-US" sz="2000" b="1" dirty="0">
                <a:solidFill>
                  <a:schemeClr val="bg1"/>
                </a:solidFill>
              </a:rPr>
              <a:t>On-arriva</a:t>
            </a:r>
            <a:r>
              <a:rPr lang="en-US" dirty="0">
                <a:solidFill>
                  <a:schemeClr val="bg1"/>
                </a:solidFill>
              </a:rPr>
              <a:t>l</a:t>
            </a:r>
          </a:p>
        </p:txBody>
      </p:sp>
      <p:sp>
        <p:nvSpPr>
          <p:cNvPr id="9" name="TextBox 8"/>
          <p:cNvSpPr txBox="1"/>
          <p:nvPr/>
        </p:nvSpPr>
        <p:spPr>
          <a:xfrm rot="18976366">
            <a:off x="6052184" y="4632588"/>
            <a:ext cx="1954530" cy="400110"/>
          </a:xfrm>
          <a:prstGeom prst="rect">
            <a:avLst/>
          </a:prstGeom>
          <a:noFill/>
        </p:spPr>
        <p:txBody>
          <a:bodyPr wrap="square" rtlCol="0">
            <a:spAutoFit/>
          </a:bodyPr>
          <a:lstStyle/>
          <a:p>
            <a:r>
              <a:rPr lang="en-US" sz="2000" b="1" dirty="0">
                <a:solidFill>
                  <a:schemeClr val="bg1"/>
                </a:solidFill>
              </a:rPr>
              <a:t>Communication</a:t>
            </a:r>
          </a:p>
        </p:txBody>
      </p:sp>
      <p:sp>
        <p:nvSpPr>
          <p:cNvPr id="10" name="TextBox 9"/>
          <p:cNvSpPr txBox="1"/>
          <p:nvPr/>
        </p:nvSpPr>
        <p:spPr>
          <a:xfrm rot="2389337">
            <a:off x="4585437" y="4632588"/>
            <a:ext cx="1348740" cy="400110"/>
          </a:xfrm>
          <a:prstGeom prst="rect">
            <a:avLst/>
          </a:prstGeom>
          <a:noFill/>
        </p:spPr>
        <p:txBody>
          <a:bodyPr wrap="square" rtlCol="0">
            <a:spAutoFit/>
          </a:bodyPr>
          <a:lstStyle/>
          <a:p>
            <a:r>
              <a:rPr lang="en-US" sz="2000" b="1" dirty="0">
                <a:solidFill>
                  <a:schemeClr val="bg1"/>
                </a:solidFill>
              </a:rPr>
              <a:t>Marketing</a:t>
            </a:r>
          </a:p>
        </p:txBody>
      </p:sp>
      <p:sp>
        <p:nvSpPr>
          <p:cNvPr id="11" name="TextBox 10"/>
          <p:cNvSpPr txBox="1"/>
          <p:nvPr/>
        </p:nvSpPr>
        <p:spPr>
          <a:xfrm>
            <a:off x="8397443" y="3550899"/>
            <a:ext cx="2432856" cy="461665"/>
          </a:xfrm>
          <a:prstGeom prst="rect">
            <a:avLst/>
          </a:prstGeom>
          <a:noFill/>
        </p:spPr>
        <p:txBody>
          <a:bodyPr wrap="square" rtlCol="0">
            <a:spAutoFit/>
          </a:bodyPr>
          <a:lstStyle/>
          <a:p>
            <a:r>
              <a:rPr lang="en-US" sz="2400" b="1" dirty="0">
                <a:solidFill>
                  <a:schemeClr val="accent6">
                    <a:lumMod val="75000"/>
                  </a:schemeClr>
                </a:solidFill>
              </a:rPr>
              <a:t>Communication </a:t>
            </a:r>
          </a:p>
        </p:txBody>
      </p:sp>
      <p:sp>
        <p:nvSpPr>
          <p:cNvPr id="12" name="Rectangle 11"/>
          <p:cNvSpPr/>
          <p:nvPr/>
        </p:nvSpPr>
        <p:spPr>
          <a:xfrm>
            <a:off x="8241838" y="930503"/>
            <a:ext cx="1467389" cy="461665"/>
          </a:xfrm>
          <a:prstGeom prst="rect">
            <a:avLst/>
          </a:prstGeom>
        </p:spPr>
        <p:txBody>
          <a:bodyPr wrap="none">
            <a:spAutoFit/>
          </a:bodyPr>
          <a:lstStyle/>
          <a:p>
            <a:r>
              <a:rPr lang="en-US" sz="2400" b="1" dirty="0">
                <a:solidFill>
                  <a:schemeClr val="accent6">
                    <a:lumMod val="75000"/>
                  </a:schemeClr>
                </a:solidFill>
              </a:rPr>
              <a:t>On-arrival</a:t>
            </a:r>
            <a:endParaRPr lang="en-US" sz="2400" dirty="0"/>
          </a:p>
        </p:txBody>
      </p:sp>
      <p:sp>
        <p:nvSpPr>
          <p:cNvPr id="13" name="Rectangle 12"/>
          <p:cNvSpPr/>
          <p:nvPr/>
        </p:nvSpPr>
        <p:spPr>
          <a:xfrm>
            <a:off x="2119518" y="3475638"/>
            <a:ext cx="1570366" cy="461665"/>
          </a:xfrm>
          <a:prstGeom prst="rect">
            <a:avLst/>
          </a:prstGeom>
        </p:spPr>
        <p:txBody>
          <a:bodyPr wrap="none">
            <a:spAutoFit/>
          </a:bodyPr>
          <a:lstStyle/>
          <a:p>
            <a:r>
              <a:rPr lang="en-US" sz="2400" b="1" dirty="0">
                <a:solidFill>
                  <a:schemeClr val="accent6">
                    <a:lumMod val="75000"/>
                  </a:schemeClr>
                </a:solidFill>
              </a:rPr>
              <a:t>Marketing </a:t>
            </a:r>
          </a:p>
        </p:txBody>
      </p:sp>
      <p:sp>
        <p:nvSpPr>
          <p:cNvPr id="14" name="Rectangle 13"/>
          <p:cNvSpPr/>
          <p:nvPr/>
        </p:nvSpPr>
        <p:spPr>
          <a:xfrm>
            <a:off x="2293180" y="918315"/>
            <a:ext cx="1518429" cy="461665"/>
          </a:xfrm>
          <a:prstGeom prst="rect">
            <a:avLst/>
          </a:prstGeom>
        </p:spPr>
        <p:txBody>
          <a:bodyPr wrap="none">
            <a:spAutoFit/>
          </a:bodyPr>
          <a:lstStyle/>
          <a:p>
            <a:r>
              <a:rPr lang="en-US" sz="2400" b="1" dirty="0">
                <a:solidFill>
                  <a:schemeClr val="accent6">
                    <a:lumMod val="75000"/>
                  </a:schemeClr>
                </a:solidFill>
              </a:rPr>
              <a:t>Pre-arrival</a:t>
            </a:r>
            <a:endParaRPr lang="en-US" sz="2400" dirty="0"/>
          </a:p>
        </p:txBody>
      </p:sp>
    </p:spTree>
    <p:extLst>
      <p:ext uri="{BB962C8B-B14F-4D97-AF65-F5344CB8AC3E}">
        <p14:creationId xmlns:p14="http://schemas.microsoft.com/office/powerpoint/2010/main" val="5459718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IN" smtClean="0"/>
              <a:pPr/>
              <a:t>24</a:t>
            </a:fld>
            <a:endParaRPr lang="en-IN" dirty="0"/>
          </a:p>
        </p:txBody>
      </p:sp>
      <p:sp>
        <p:nvSpPr>
          <p:cNvPr id="5" name="Title 4"/>
          <p:cNvSpPr>
            <a:spLocks noGrp="1"/>
          </p:cNvSpPr>
          <p:nvPr>
            <p:ph type="title"/>
          </p:nvPr>
        </p:nvSpPr>
        <p:spPr>
          <a:xfrm>
            <a:off x="507556" y="589521"/>
            <a:ext cx="11150600" cy="920336"/>
          </a:xfrm>
        </p:spPr>
        <p:txBody>
          <a:bodyPr/>
          <a:lstStyle/>
          <a:p>
            <a:r>
              <a:rPr lang="en-US" sz="4000" dirty="0">
                <a:latin typeface="Arial" panose="020B0604020202020204" pitchFamily="34" charset="0"/>
                <a:cs typeface="Arial" panose="020B0604020202020204" pitchFamily="34" charset="0"/>
              </a:rPr>
              <a:t>Activity: </a:t>
            </a:r>
            <a:r>
              <a:rPr lang="en-US" dirty="0">
                <a:latin typeface="Arial" panose="020B0604020202020204" pitchFamily="34" charset="0"/>
                <a:cs typeface="Arial" panose="020B0604020202020204" pitchFamily="34" charset="0"/>
              </a:rPr>
              <a:t>Building the “Ultimate” Family Success Center Through Engagement </a:t>
            </a:r>
          </a:p>
        </p:txBody>
      </p:sp>
      <p:pic>
        <p:nvPicPr>
          <p:cNvPr id="1026" name="Picture 2" descr="https://media.giphy.com/media/Zxo0sziR6WDDOSd0Wy/giphy.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60170" y="1509856"/>
            <a:ext cx="9063990" cy="4776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80873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IN" smtClean="0"/>
              <a:pPr/>
              <a:t>25</a:t>
            </a:fld>
            <a:endParaRPr lang="en-IN" dirty="0"/>
          </a:p>
        </p:txBody>
      </p:sp>
      <p:sp>
        <p:nvSpPr>
          <p:cNvPr id="4" name="Title 3"/>
          <p:cNvSpPr>
            <a:spLocks noGrp="1"/>
          </p:cNvSpPr>
          <p:nvPr>
            <p:ph type="title"/>
          </p:nvPr>
        </p:nvSpPr>
        <p:spPr/>
        <p:txBody>
          <a:bodyPr/>
          <a:lstStyle/>
          <a:p>
            <a:r>
              <a:rPr lang="en-US" dirty="0"/>
              <a:t>Debrief Morning……………..Frame Afternoon </a:t>
            </a:r>
          </a:p>
        </p:txBody>
      </p:sp>
      <p:pic>
        <p:nvPicPr>
          <p:cNvPr id="5" name="Picture 16" descr="http://generousmatters.com/wp-content/uploads/2016/08/group_therapy_500_clr_17543.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37310" y="1520190"/>
            <a:ext cx="9384030" cy="51229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8620" y="6069330"/>
            <a:ext cx="1851660" cy="662940"/>
          </a:xfrm>
          <a:prstGeom prst="rect">
            <a:avLst/>
          </a:prstGeom>
          <a:solidFill>
            <a:schemeClr val="bg1">
              <a:lumMod val="85000"/>
            </a:schemeClr>
          </a:solidFill>
        </p:spPr>
        <p:txBody>
          <a:bodyPr wrap="square" rtlCol="0">
            <a:spAutoFit/>
          </a:bodyPr>
          <a:lstStyle/>
          <a:p>
            <a:endParaRPr lang="en-US" dirty="0"/>
          </a:p>
        </p:txBody>
      </p:sp>
      <p:sp>
        <p:nvSpPr>
          <p:cNvPr id="7" name="TextBox 6"/>
          <p:cNvSpPr txBox="1"/>
          <p:nvPr/>
        </p:nvSpPr>
        <p:spPr>
          <a:xfrm>
            <a:off x="11178540" y="6275070"/>
            <a:ext cx="754380" cy="457200"/>
          </a:xfrm>
          <a:prstGeom prst="rect">
            <a:avLst/>
          </a:prstGeom>
          <a:solidFill>
            <a:schemeClr val="bg1">
              <a:lumMod val="85000"/>
            </a:schemeClr>
          </a:solidFill>
        </p:spPr>
        <p:txBody>
          <a:bodyPr wrap="square" rtlCol="0">
            <a:spAutoFit/>
          </a:bodyPr>
          <a:lstStyle/>
          <a:p>
            <a:endParaRPr lang="en-US" dirty="0"/>
          </a:p>
        </p:txBody>
      </p:sp>
      <p:sp>
        <p:nvSpPr>
          <p:cNvPr id="8" name="Cloud Callout 7"/>
          <p:cNvSpPr/>
          <p:nvPr/>
        </p:nvSpPr>
        <p:spPr>
          <a:xfrm>
            <a:off x="10024110" y="768055"/>
            <a:ext cx="1908810" cy="886968"/>
          </a:xfrm>
          <a:prstGeom prst="cloudCallout">
            <a:avLst>
              <a:gd name="adj1" fmla="val -35833"/>
              <a:gd name="adj2" fmla="val 1240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024110" y="994410"/>
            <a:ext cx="1908810" cy="400110"/>
          </a:xfrm>
          <a:prstGeom prst="rect">
            <a:avLst/>
          </a:prstGeom>
          <a:noFill/>
        </p:spPr>
        <p:txBody>
          <a:bodyPr wrap="square" rtlCol="0">
            <a:spAutoFit/>
          </a:bodyPr>
          <a:lstStyle/>
          <a:p>
            <a:r>
              <a:rPr lang="en-US" sz="2000" b="1" dirty="0">
                <a:solidFill>
                  <a:schemeClr val="bg1"/>
                </a:solidFill>
              </a:rPr>
              <a:t>Communication</a:t>
            </a:r>
          </a:p>
        </p:txBody>
      </p:sp>
      <p:sp>
        <p:nvSpPr>
          <p:cNvPr id="10" name="Cloud Callout 9"/>
          <p:cNvSpPr/>
          <p:nvPr/>
        </p:nvSpPr>
        <p:spPr>
          <a:xfrm>
            <a:off x="6648504" y="1166957"/>
            <a:ext cx="1558236" cy="886968"/>
          </a:xfrm>
          <a:prstGeom prst="cloudCallout">
            <a:avLst>
              <a:gd name="adj1" fmla="val -35833"/>
              <a:gd name="adj2" fmla="val 1240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743700" y="1335524"/>
            <a:ext cx="1543050" cy="400110"/>
          </a:xfrm>
          <a:prstGeom prst="rect">
            <a:avLst/>
          </a:prstGeom>
          <a:noFill/>
        </p:spPr>
        <p:txBody>
          <a:bodyPr wrap="square" rtlCol="0">
            <a:spAutoFit/>
          </a:bodyPr>
          <a:lstStyle/>
          <a:p>
            <a:r>
              <a:rPr lang="en-US" sz="2000" b="1" dirty="0">
                <a:solidFill>
                  <a:schemeClr val="bg1"/>
                </a:solidFill>
              </a:rPr>
              <a:t>Community</a:t>
            </a:r>
          </a:p>
        </p:txBody>
      </p:sp>
      <p:sp>
        <p:nvSpPr>
          <p:cNvPr id="13" name="Cloud Callout 12"/>
          <p:cNvSpPr/>
          <p:nvPr/>
        </p:nvSpPr>
        <p:spPr>
          <a:xfrm>
            <a:off x="265670" y="1292150"/>
            <a:ext cx="1558236" cy="886968"/>
          </a:xfrm>
          <a:prstGeom prst="cloudCallout">
            <a:avLst>
              <a:gd name="adj1" fmla="val 43387"/>
              <a:gd name="adj2" fmla="val 11504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81648" y="1381691"/>
            <a:ext cx="1256856" cy="707886"/>
          </a:xfrm>
          <a:prstGeom prst="rect">
            <a:avLst/>
          </a:prstGeom>
          <a:noFill/>
        </p:spPr>
        <p:txBody>
          <a:bodyPr wrap="square" rtlCol="0">
            <a:spAutoFit/>
          </a:bodyPr>
          <a:lstStyle/>
          <a:p>
            <a:r>
              <a:rPr lang="en-US" sz="2000" b="1" dirty="0">
                <a:solidFill>
                  <a:schemeClr val="bg1"/>
                </a:solidFill>
              </a:rPr>
              <a:t>Essential Function</a:t>
            </a:r>
          </a:p>
        </p:txBody>
      </p:sp>
      <p:sp>
        <p:nvSpPr>
          <p:cNvPr id="16" name="Cloud Callout 15"/>
          <p:cNvSpPr/>
          <p:nvPr/>
        </p:nvSpPr>
        <p:spPr>
          <a:xfrm>
            <a:off x="3702290" y="1220105"/>
            <a:ext cx="1558236" cy="886968"/>
          </a:xfrm>
          <a:prstGeom prst="cloudCallout">
            <a:avLst>
              <a:gd name="adj1" fmla="val 43387"/>
              <a:gd name="adj2" fmla="val 115046"/>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797486" y="1431026"/>
            <a:ext cx="1558236" cy="400110"/>
          </a:xfrm>
          <a:prstGeom prst="rect">
            <a:avLst/>
          </a:prstGeom>
          <a:noFill/>
        </p:spPr>
        <p:txBody>
          <a:bodyPr wrap="square" rtlCol="0">
            <a:spAutoFit/>
          </a:bodyPr>
          <a:lstStyle/>
          <a:p>
            <a:r>
              <a:rPr lang="en-US" sz="2000" b="1" dirty="0">
                <a:solidFill>
                  <a:schemeClr val="bg1"/>
                </a:solidFill>
              </a:rPr>
              <a:t>Engagement</a:t>
            </a:r>
          </a:p>
        </p:txBody>
      </p:sp>
    </p:spTree>
    <p:extLst>
      <p:ext uri="{BB962C8B-B14F-4D97-AF65-F5344CB8AC3E}">
        <p14:creationId xmlns:p14="http://schemas.microsoft.com/office/powerpoint/2010/main" val="2774640267"/>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IN" smtClean="0"/>
              <a:pPr/>
              <a:t>26</a:t>
            </a:fld>
            <a:endParaRPr lang="en-IN" dirty="0"/>
          </a:p>
        </p:txBody>
      </p:sp>
      <p:sp>
        <p:nvSpPr>
          <p:cNvPr id="8" name="Title 7"/>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Out to lunch</a:t>
            </a:r>
          </a:p>
        </p:txBody>
      </p:sp>
      <p:sp>
        <p:nvSpPr>
          <p:cNvPr id="17" name="TextBox 16"/>
          <p:cNvSpPr txBox="1"/>
          <p:nvPr/>
        </p:nvSpPr>
        <p:spPr>
          <a:xfrm>
            <a:off x="365760" y="6068291"/>
            <a:ext cx="1676796" cy="688769"/>
          </a:xfrm>
          <a:prstGeom prst="rect">
            <a:avLst/>
          </a:prstGeom>
          <a:solidFill>
            <a:schemeClr val="bg1"/>
          </a:solidFill>
        </p:spPr>
        <p:txBody>
          <a:bodyPr wrap="square" rtlCol="0">
            <a:spAutoFit/>
          </a:bodyPr>
          <a:lstStyle/>
          <a:p>
            <a:endParaRPr lang="en-US" dirty="0"/>
          </a:p>
        </p:txBody>
      </p:sp>
      <p:pic>
        <p:nvPicPr>
          <p:cNvPr id="26" name="Picture 18" descr="http://www.site-fusion.co.uk/files/writeable/uploads/webfusion22842/image/coffee_table_talk_pa-0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0090" y="2614064"/>
            <a:ext cx="6960870" cy="3571875"/>
          </a:xfrm>
          <a:prstGeom prst="rect">
            <a:avLst/>
          </a:prstGeom>
          <a:noFill/>
          <a:extLst>
            <a:ext uri="{909E8E84-426E-40DD-AFC4-6F175D3DCCD1}">
              <a14:hiddenFill xmlns:a14="http://schemas.microsoft.com/office/drawing/2010/main">
                <a:solidFill>
                  <a:srgbClr val="FFFFFF"/>
                </a:solidFill>
              </a14:hiddenFill>
            </a:ext>
          </a:extLst>
        </p:spPr>
      </p:pic>
      <p:sp>
        <p:nvSpPr>
          <p:cNvPr id="27" name="Cloud Callout 26"/>
          <p:cNvSpPr/>
          <p:nvPr/>
        </p:nvSpPr>
        <p:spPr>
          <a:xfrm>
            <a:off x="3429000" y="1314450"/>
            <a:ext cx="3131820" cy="1321308"/>
          </a:xfrm>
          <a:prstGeom prst="cloudCallout">
            <a:avLst>
              <a:gd name="adj1" fmla="val -35833"/>
              <a:gd name="adj2" fmla="val 12033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200525" y="1389353"/>
            <a:ext cx="1474470" cy="1077218"/>
          </a:xfrm>
          <a:prstGeom prst="rect">
            <a:avLst/>
          </a:prstGeom>
          <a:noFill/>
        </p:spPr>
        <p:txBody>
          <a:bodyPr wrap="square" rtlCol="0">
            <a:spAutoFit/>
          </a:bodyPr>
          <a:lstStyle/>
          <a:p>
            <a:r>
              <a:rPr lang="en-US" sz="3200" b="1" dirty="0">
                <a:solidFill>
                  <a:schemeClr val="bg1"/>
                </a:solidFill>
              </a:rPr>
              <a:t>Time to Relax</a:t>
            </a:r>
          </a:p>
        </p:txBody>
      </p:sp>
      <p:sp>
        <p:nvSpPr>
          <p:cNvPr id="29" name="TextBox 28"/>
          <p:cNvSpPr txBox="1"/>
          <p:nvPr/>
        </p:nvSpPr>
        <p:spPr>
          <a:xfrm>
            <a:off x="11087100" y="5932170"/>
            <a:ext cx="800100" cy="824890"/>
          </a:xfrm>
          <a:prstGeom prst="rect">
            <a:avLst/>
          </a:prstGeom>
          <a:solidFill>
            <a:schemeClr val="bg1"/>
          </a:solidFill>
        </p:spPr>
        <p:txBody>
          <a:bodyPr wrap="square" rtlCol="0">
            <a:spAutoFit/>
          </a:bodyPr>
          <a:lstStyle/>
          <a:p>
            <a:endParaRPr lang="en-US" dirty="0"/>
          </a:p>
        </p:txBody>
      </p:sp>
      <p:sp>
        <p:nvSpPr>
          <p:cNvPr id="30" name="Wave 29"/>
          <p:cNvSpPr/>
          <p:nvPr/>
        </p:nvSpPr>
        <p:spPr>
          <a:xfrm rot="20993689">
            <a:off x="6135417" y="5260664"/>
            <a:ext cx="5680710" cy="1005840"/>
          </a:xfrm>
          <a:prstGeom prst="wave">
            <a:avLst/>
          </a:prstGeom>
          <a:solidFill>
            <a:schemeClr val="accent6">
              <a:lumMod val="20000"/>
              <a:lumOff val="80000"/>
            </a:schemeClr>
          </a:solidFill>
          <a:effectLst>
            <a:glow rad="101600">
              <a:schemeClr val="accent4">
                <a:satMod val="175000"/>
                <a:alpha val="40000"/>
              </a:schemeClr>
            </a:glow>
            <a:outerShdw blurRad="63500" sx="102000" sy="102000" algn="ctr"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7030A0"/>
                </a:solidFill>
              </a:rPr>
              <a:t>12:15-12:45…………ENJOY</a:t>
            </a:r>
          </a:p>
        </p:txBody>
      </p:sp>
    </p:spTree>
    <p:extLst>
      <p:ext uri="{BB962C8B-B14F-4D97-AF65-F5344CB8AC3E}">
        <p14:creationId xmlns:p14="http://schemas.microsoft.com/office/powerpoint/2010/main" val="1521986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62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IN" smtClean="0"/>
              <a:pPr/>
              <a:t>27</a:t>
            </a:fld>
            <a:endParaRPr lang="en-IN" dirty="0"/>
          </a:p>
        </p:txBody>
      </p:sp>
      <p:sp>
        <p:nvSpPr>
          <p:cNvPr id="12" name="Title 11"/>
          <p:cNvSpPr>
            <a:spLocks noGrp="1"/>
          </p:cNvSpPr>
          <p:nvPr>
            <p:ph type="title"/>
          </p:nvPr>
        </p:nvSpPr>
        <p:spPr/>
        <p:txBody>
          <a:bodyPr/>
          <a:lstStyle/>
          <a:p>
            <a:r>
              <a:rPr lang="en-US" dirty="0"/>
              <a:t>Hearing “vs” Listening </a:t>
            </a:r>
          </a:p>
        </p:txBody>
      </p:sp>
      <p:pic>
        <p:nvPicPr>
          <p:cNvPr id="17" name="Content Placeholder 16"/>
          <p:cNvPicPr>
            <a:picLocks noGrp="1" noChangeAspect="1"/>
          </p:cNvPicPr>
          <p:nvPr>
            <p:ph idx="1"/>
          </p:nvPr>
        </p:nvPicPr>
        <p:blipFill>
          <a:blip r:embed="rId3"/>
          <a:stretch>
            <a:fillRect/>
          </a:stretch>
        </p:blipFill>
        <p:spPr>
          <a:xfrm>
            <a:off x="515938" y="1571625"/>
            <a:ext cx="11336538" cy="5286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1382" y="0"/>
            <a:ext cx="1781175" cy="1571625"/>
          </a:xfrm>
          <a:prstGeom prst="rect">
            <a:avLst/>
          </a:prstGeom>
        </p:spPr>
      </p:pic>
    </p:spTree>
    <p:extLst>
      <p:ext uri="{BB962C8B-B14F-4D97-AF65-F5344CB8AC3E}">
        <p14:creationId xmlns:p14="http://schemas.microsoft.com/office/powerpoint/2010/main" val="384091330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IN" smtClean="0"/>
              <a:pPr/>
              <a:t>28</a:t>
            </a:fld>
            <a:endParaRPr lang="en-IN" dirty="0"/>
          </a:p>
        </p:txBody>
      </p:sp>
      <p:sp>
        <p:nvSpPr>
          <p:cNvPr id="4" name="Title 3"/>
          <p:cNvSpPr>
            <a:spLocks noGrp="1"/>
          </p:cNvSpPr>
          <p:nvPr>
            <p:ph type="title"/>
          </p:nvPr>
        </p:nvSpPr>
        <p:spPr/>
        <p:txBody>
          <a:bodyPr/>
          <a:lstStyle/>
          <a:p>
            <a:r>
              <a:rPr lang="en-US" sz="4000" dirty="0">
                <a:latin typeface="Arial" panose="020B0604020202020204" pitchFamily="34" charset="0"/>
                <a:cs typeface="Arial" panose="020B0604020202020204" pitchFamily="34" charset="0"/>
              </a:rPr>
              <a:t>Why is Active Listening so important?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78" y="1285202"/>
            <a:ext cx="9181070" cy="5399159"/>
          </a:xfrm>
          <a:prstGeom prst="rect">
            <a:avLst/>
          </a:prstGeom>
          <a:ln>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5848" y="1285202"/>
            <a:ext cx="2609711" cy="5399159"/>
          </a:xfrm>
          <a:prstGeom prst="rect">
            <a:avLst/>
          </a:prstGeom>
        </p:spPr>
      </p:pic>
    </p:spTree>
    <p:extLst>
      <p:ext uri="{BB962C8B-B14F-4D97-AF65-F5344CB8AC3E}">
        <p14:creationId xmlns:p14="http://schemas.microsoft.com/office/powerpoint/2010/main" val="2264277025"/>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IN" smtClean="0"/>
              <a:pPr/>
              <a:t>29</a:t>
            </a:fld>
            <a:endParaRPr lang="en-IN" dirty="0"/>
          </a:p>
        </p:txBody>
      </p:sp>
      <p:sp>
        <p:nvSpPr>
          <p:cNvPr id="4" name="Title 3"/>
          <p:cNvSpPr>
            <a:spLocks noGrp="1"/>
          </p:cNvSpPr>
          <p:nvPr>
            <p:ph type="title"/>
          </p:nvPr>
        </p:nvSpPr>
        <p:spPr/>
        <p:txBody>
          <a:bodyPr/>
          <a:lstStyle/>
          <a:p>
            <a:r>
              <a:rPr lang="en-US" sz="4000" dirty="0">
                <a:latin typeface="Arial" panose="020B0604020202020204" pitchFamily="34" charset="0"/>
                <a:cs typeface="Arial" panose="020B0604020202020204" pitchFamily="34" charset="0"/>
              </a:rPr>
              <a:t>Active Listening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300" y="1331088"/>
            <a:ext cx="5188204" cy="5338719"/>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304800" h="304800" prst="coolSlant"/>
          </a:sp3d>
        </p:spPr>
      </p:pic>
      <p:graphicFrame>
        <p:nvGraphicFramePr>
          <p:cNvPr id="11" name="Diagram 10"/>
          <p:cNvGraphicFramePr/>
          <p:nvPr>
            <p:extLst>
              <p:ext uri="{D42A27DB-BD31-4B8C-83A1-F6EECF244321}">
                <p14:modId xmlns:p14="http://schemas.microsoft.com/office/powerpoint/2010/main" val="992321099"/>
              </p:ext>
            </p:extLst>
          </p:nvPr>
        </p:nvGraphicFramePr>
        <p:xfrm>
          <a:off x="5571281" y="246620"/>
          <a:ext cx="6506419" cy="64231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46611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781" y="214370"/>
            <a:ext cx="5603845" cy="1325563"/>
          </a:xfrm>
        </p:spPr>
        <p:txBody>
          <a:bodyPr/>
          <a:lstStyle/>
          <a:p>
            <a:r>
              <a:rPr lang="en-US" sz="4000" dirty="0">
                <a:latin typeface="Arial" panose="020B0604020202020204" pitchFamily="34" charset="0"/>
                <a:cs typeface="Arial" panose="020B0604020202020204" pitchFamily="34" charset="0"/>
              </a:rPr>
              <a:t>Project Purpose</a:t>
            </a:r>
          </a:p>
        </p:txBody>
      </p:sp>
      <p:sp>
        <p:nvSpPr>
          <p:cNvPr id="5" name="Content Placeholder 4"/>
          <p:cNvSpPr>
            <a:spLocks noGrp="1"/>
          </p:cNvSpPr>
          <p:nvPr>
            <p:ph idx="1"/>
          </p:nvPr>
        </p:nvSpPr>
        <p:spPr>
          <a:xfrm>
            <a:off x="167781" y="1154505"/>
            <a:ext cx="4840448" cy="5565077"/>
          </a:xfrm>
          <a:solidFill>
            <a:schemeClr val="accent5">
              <a:lumMod val="20000"/>
              <a:lumOff val="80000"/>
            </a:schemeClr>
          </a:solidFill>
          <a:ln>
            <a:solidFill>
              <a:schemeClr val="tx1"/>
            </a:solidFill>
          </a:ln>
        </p:spPr>
        <p:txBody>
          <a:bodyPr/>
          <a:lstStyle/>
          <a:p>
            <a:r>
              <a:rPr lang="en-US" dirty="0"/>
              <a:t>To provide support to Family Success Center Leadership in their coaching of FSC  talent</a:t>
            </a:r>
          </a:p>
          <a:p>
            <a:r>
              <a:rPr lang="en-US" dirty="0"/>
              <a:t>To provide a strong conceptual basis, tools, and opportunities to practice new approaches in Coaching for Leaders</a:t>
            </a:r>
          </a:p>
          <a:p>
            <a:r>
              <a:rPr lang="en-US" dirty="0"/>
              <a:t>To assist with ongoing integration of the Practice Profile into existing FSC systems</a:t>
            </a:r>
          </a:p>
          <a:p>
            <a:r>
              <a:rPr lang="en-US" dirty="0"/>
              <a:t>To provide tools, resources, and a consistent, self-directed system for teaching FSC talent about the Essential Functions</a:t>
            </a:r>
          </a:p>
          <a:p>
            <a:endParaRPr lang="en-US" dirty="0"/>
          </a:p>
        </p:txBody>
      </p:sp>
      <p:sp>
        <p:nvSpPr>
          <p:cNvPr id="3" name="Slide Number Placeholder 2"/>
          <p:cNvSpPr>
            <a:spLocks noGrp="1"/>
          </p:cNvSpPr>
          <p:nvPr>
            <p:ph type="sldNum" sz="quarter" idx="12"/>
          </p:nvPr>
        </p:nvSpPr>
        <p:spPr/>
        <p:txBody>
          <a:bodyPr/>
          <a:lstStyle/>
          <a:p>
            <a:fld id="{9EC71654-96A5-4280-94F3-931C61A9F92C}" type="slidenum">
              <a:rPr lang="en-IN" smtClean="0"/>
              <a:pPr/>
              <a:t>3</a:t>
            </a:fld>
            <a:endParaRPr lang="en-IN" dirty="0"/>
          </a:p>
        </p:txBody>
      </p:sp>
      <p:sp>
        <p:nvSpPr>
          <p:cNvPr id="11" name="TextBox 10"/>
          <p:cNvSpPr txBox="1"/>
          <p:nvPr/>
        </p:nvSpPr>
        <p:spPr>
          <a:xfrm>
            <a:off x="6217920" y="214370"/>
            <a:ext cx="2834640" cy="830997"/>
          </a:xfrm>
          <a:prstGeom prst="rect">
            <a:avLst/>
          </a:prstGeom>
          <a:noFill/>
        </p:spPr>
        <p:txBody>
          <a:bodyPr wrap="square" rtlCol="0">
            <a:spAutoFit/>
          </a:bodyPr>
          <a:lstStyle/>
          <a:p>
            <a:pPr algn="ctr"/>
            <a:r>
              <a:rPr lang="en-US" sz="4800" b="1" dirty="0">
                <a:solidFill>
                  <a:schemeClr val="accent2">
                    <a:lumMod val="75000"/>
                  </a:schemeClr>
                </a:solidFill>
              </a:rPr>
              <a:t>What's </a:t>
            </a:r>
          </a:p>
        </p:txBody>
      </p:sp>
      <p:pic>
        <p:nvPicPr>
          <p:cNvPr id="4102" name="Picture 6" descr="http://www.underscore.co.uk/assets/uploads/2014/09/01The-Point-Band-978x600px.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27506" y="1437063"/>
            <a:ext cx="5503113" cy="3683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49866"/>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IN" smtClean="0"/>
              <a:pPr/>
              <a:t>30</a:t>
            </a:fld>
            <a:endParaRPr lang="en-IN" dirty="0"/>
          </a:p>
        </p:txBody>
      </p:sp>
      <p:sp>
        <p:nvSpPr>
          <p:cNvPr id="4" name="Title 3"/>
          <p:cNvSpPr>
            <a:spLocks noGrp="1"/>
          </p:cNvSpPr>
          <p:nvPr>
            <p:ph type="title"/>
          </p:nvPr>
        </p:nvSpPr>
        <p:spPr>
          <a:xfrm>
            <a:off x="380235" y="185195"/>
            <a:ext cx="11159724" cy="1190647"/>
          </a:xfrm>
        </p:spPr>
        <p:txBody>
          <a:bodyPr/>
          <a:lstStyle/>
          <a:p>
            <a:r>
              <a:rPr lang="en-US" sz="4000" dirty="0">
                <a:latin typeface="Arial" panose="020B0604020202020204" pitchFamily="34" charset="0"/>
                <a:cs typeface="Arial" panose="020B0604020202020204" pitchFamily="34" charset="0"/>
              </a:rPr>
              <a:t>What's Your body saying? Attending Skills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902" y="3202050"/>
            <a:ext cx="2144919" cy="133215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292" y="1499606"/>
            <a:ext cx="2286000" cy="22860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556" y="4111022"/>
            <a:ext cx="2818736" cy="274697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5498" y="1248646"/>
            <a:ext cx="2348198" cy="220129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9113" y="3785606"/>
            <a:ext cx="2857500" cy="285750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5354" y="1195703"/>
            <a:ext cx="1676400" cy="1676400"/>
          </a:xfrm>
          <a:prstGeom prst="rect">
            <a:avLst/>
          </a:prstGeom>
        </p:spPr>
      </p:pic>
      <p:sp>
        <p:nvSpPr>
          <p:cNvPr id="13" name="TextBox 12"/>
          <p:cNvSpPr txBox="1"/>
          <p:nvPr/>
        </p:nvSpPr>
        <p:spPr>
          <a:xfrm>
            <a:off x="11363696" y="6296628"/>
            <a:ext cx="419332" cy="462987"/>
          </a:xfrm>
          <a:prstGeom prst="rect">
            <a:avLst/>
          </a:prstGeom>
          <a:solidFill>
            <a:schemeClr val="bg1"/>
          </a:solidFill>
        </p:spPr>
        <p:txBody>
          <a:bodyPr wrap="square" rtlCol="0">
            <a:spAutoFit/>
          </a:bodyPr>
          <a:lstStyle/>
          <a:p>
            <a:endParaRPr lang="en-US" dirty="0"/>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2347" y="4953000"/>
            <a:ext cx="2095500" cy="1905000"/>
          </a:xfrm>
          <a:prstGeom prst="rect">
            <a:avLst/>
          </a:prstGeom>
        </p:spPr>
      </p:pic>
    </p:spTree>
    <p:extLst>
      <p:ext uri="{BB962C8B-B14F-4D97-AF65-F5344CB8AC3E}">
        <p14:creationId xmlns:p14="http://schemas.microsoft.com/office/powerpoint/2010/main" val="23044987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3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IN" smtClean="0"/>
              <a:pPr/>
              <a:t>31</a:t>
            </a:fld>
            <a:endParaRPr lang="en-IN" dirty="0"/>
          </a:p>
        </p:txBody>
      </p:sp>
      <p:sp>
        <p:nvSpPr>
          <p:cNvPr id="4" name="Title 3"/>
          <p:cNvSpPr>
            <a:spLocks noGrp="1"/>
          </p:cNvSpPr>
          <p:nvPr>
            <p:ph type="title"/>
          </p:nvPr>
        </p:nvSpPr>
        <p:spPr/>
        <p:txBody>
          <a:bodyPr/>
          <a:lstStyle/>
          <a:p>
            <a:r>
              <a:rPr lang="en-US" sz="4000" dirty="0">
                <a:latin typeface="Arial" panose="020B0604020202020204" pitchFamily="34" charset="0"/>
                <a:cs typeface="Arial" panose="020B0604020202020204" pitchFamily="34" charset="0"/>
              </a:rPr>
              <a:t>Paraphrasing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1675" y="464514"/>
            <a:ext cx="6286500" cy="62835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75" y="1384850"/>
            <a:ext cx="5715000" cy="4533037"/>
          </a:xfrm>
          <a:prstGeom prst="rect">
            <a:avLst/>
          </a:prstGeom>
        </p:spPr>
      </p:pic>
      <p:sp>
        <p:nvSpPr>
          <p:cNvPr id="7" name="TextBox 6"/>
          <p:cNvSpPr txBox="1"/>
          <p:nvPr/>
        </p:nvSpPr>
        <p:spPr>
          <a:xfrm>
            <a:off x="1019065" y="2079674"/>
            <a:ext cx="4259483" cy="2554545"/>
          </a:xfrm>
          <a:prstGeom prst="rect">
            <a:avLst/>
          </a:prstGeom>
          <a:noFill/>
        </p:spPr>
        <p:txBody>
          <a:bodyPr wrap="square" rtlCol="0">
            <a:spAutoFit/>
          </a:bodyPr>
          <a:lstStyle/>
          <a:p>
            <a:pPr>
              <a:buFont typeface="Wingdings" panose="05000000000000000000" pitchFamily="2" charset="2"/>
              <a:buChar char="q"/>
            </a:pPr>
            <a:r>
              <a:rPr lang="en-US" sz="2800" dirty="0"/>
              <a:t>“</a:t>
            </a:r>
            <a:r>
              <a:rPr lang="en-US" sz="3200" dirty="0"/>
              <a:t>So, what your saying is”…..</a:t>
            </a:r>
          </a:p>
          <a:p>
            <a:pPr>
              <a:buFont typeface="Wingdings" panose="05000000000000000000" pitchFamily="2" charset="2"/>
              <a:buChar char="q"/>
            </a:pPr>
            <a:r>
              <a:rPr lang="en-US" sz="3200" dirty="0"/>
              <a:t>“What I heard you say is”…..</a:t>
            </a:r>
          </a:p>
          <a:p>
            <a:pPr>
              <a:buFont typeface="Wingdings" panose="05000000000000000000" pitchFamily="2" charset="2"/>
              <a:buChar char="q"/>
            </a:pPr>
            <a:r>
              <a:rPr lang="en-US" sz="3200" dirty="0"/>
              <a:t>“What I heard is”……</a:t>
            </a:r>
          </a:p>
        </p:txBody>
      </p:sp>
      <p:pic>
        <p:nvPicPr>
          <p:cNvPr id="8"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67641">
            <a:off x="358618" y="5099319"/>
            <a:ext cx="3473784" cy="2106322"/>
          </a:xfrm>
          <a:prstGeom prst="rect">
            <a:avLst/>
          </a:prstGeom>
        </p:spPr>
      </p:pic>
    </p:spTree>
    <p:extLst>
      <p:ext uri="{BB962C8B-B14F-4D97-AF65-F5344CB8AC3E}">
        <p14:creationId xmlns:p14="http://schemas.microsoft.com/office/powerpoint/2010/main" val="2909262507"/>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IN" smtClean="0"/>
              <a:pPr/>
              <a:t>32</a:t>
            </a:fld>
            <a:endParaRPr lang="en-IN" dirty="0"/>
          </a:p>
        </p:txBody>
      </p:sp>
      <p:sp>
        <p:nvSpPr>
          <p:cNvPr id="3" name="Content Placeholder 2"/>
          <p:cNvSpPr>
            <a:spLocks noGrp="1"/>
          </p:cNvSpPr>
          <p:nvPr>
            <p:ph idx="1"/>
          </p:nvPr>
        </p:nvSpPr>
        <p:spPr>
          <a:xfrm>
            <a:off x="347242" y="3776503"/>
            <a:ext cx="11597832" cy="2959963"/>
          </a:xfrm>
          <a:gradFill>
            <a:gsLst>
              <a:gs pos="38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38100">
            <a:noFill/>
          </a:ln>
          <a:scene3d>
            <a:camera prst="orthographicFront"/>
            <a:lightRig rig="threePt" dir="t"/>
          </a:scene3d>
          <a:sp3d>
            <a:bevelT w="304800" h="304800"/>
          </a:sp3d>
        </p:spPr>
        <p:txBody>
          <a:bodyPr>
            <a:noAutofit/>
          </a:bodyPr>
          <a:lstStyle/>
          <a:p>
            <a:pPr>
              <a:buFont typeface="Wingdings" panose="05000000000000000000" pitchFamily="2" charset="2"/>
              <a:buChar char="q"/>
            </a:pPr>
            <a:r>
              <a:rPr lang="en-US" sz="3200" dirty="0"/>
              <a:t>“What changes would you like to make over the next 6 months”?</a:t>
            </a:r>
          </a:p>
          <a:p>
            <a:pPr marL="0" indent="0">
              <a:buNone/>
            </a:pPr>
            <a:endParaRPr lang="en-US" sz="3200" dirty="0"/>
          </a:p>
          <a:p>
            <a:pPr>
              <a:buFont typeface="Wingdings" panose="05000000000000000000" pitchFamily="2" charset="2"/>
              <a:buChar char="q"/>
            </a:pPr>
            <a:r>
              <a:rPr lang="en-US" sz="3200" dirty="0"/>
              <a:t>“What do you think mighty be the outcome of those changes”?</a:t>
            </a:r>
          </a:p>
          <a:p>
            <a:endParaRPr lang="en-US" sz="3200" dirty="0"/>
          </a:p>
          <a:p>
            <a:pPr>
              <a:buFont typeface="Wingdings" panose="05000000000000000000" pitchFamily="2" charset="2"/>
              <a:buChar char="q"/>
            </a:pPr>
            <a:r>
              <a:rPr lang="en-US" sz="3200" dirty="0"/>
              <a:t>“What type of supports will you need”? </a:t>
            </a:r>
          </a:p>
        </p:txBody>
      </p:sp>
      <p:sp>
        <p:nvSpPr>
          <p:cNvPr id="4" name="Title 3"/>
          <p:cNvSpPr>
            <a:spLocks noGrp="1"/>
          </p:cNvSpPr>
          <p:nvPr>
            <p:ph type="title"/>
          </p:nvPr>
        </p:nvSpPr>
        <p:spPr>
          <a:xfrm>
            <a:off x="507556" y="178041"/>
            <a:ext cx="11150600" cy="920336"/>
          </a:xfrm>
        </p:spPr>
        <p:txBody>
          <a:bodyPr/>
          <a:lstStyle/>
          <a:p>
            <a:r>
              <a:rPr lang="en-US" sz="4000" dirty="0">
                <a:latin typeface="Arial" panose="020B0604020202020204" pitchFamily="34" charset="0"/>
                <a:cs typeface="Arial" panose="020B0604020202020204" pitchFamily="34" charset="0"/>
              </a:rPr>
              <a:t>Open-ended questions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7234" y="638209"/>
            <a:ext cx="7998106" cy="3686175"/>
          </a:xfrm>
          <a:prstGeom prst="rect">
            <a:avLst/>
          </a:prstGeom>
        </p:spPr>
      </p:pic>
    </p:spTree>
    <p:extLst>
      <p:ext uri="{BB962C8B-B14F-4D97-AF65-F5344CB8AC3E}">
        <p14:creationId xmlns:p14="http://schemas.microsoft.com/office/powerpoint/2010/main" val="1360323230"/>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IN" smtClean="0"/>
              <a:pPr/>
              <a:t>33</a:t>
            </a:fld>
            <a:endParaRPr lang="en-IN" dirty="0"/>
          </a:p>
        </p:txBody>
      </p:sp>
      <p:sp>
        <p:nvSpPr>
          <p:cNvPr id="3" name="Content Placeholder 2"/>
          <p:cNvSpPr>
            <a:spLocks noGrp="1"/>
          </p:cNvSpPr>
          <p:nvPr>
            <p:ph idx="1"/>
          </p:nvPr>
        </p:nvSpPr>
        <p:spPr>
          <a:xfrm rot="20532460">
            <a:off x="690431" y="2133764"/>
            <a:ext cx="4664599" cy="453604"/>
          </a:xfrm>
        </p:spPr>
        <p:txBody>
          <a:bodyPr>
            <a:noAutofit/>
          </a:bodyPr>
          <a:lstStyle/>
          <a:p>
            <a:pPr algn="ctr">
              <a:buFont typeface="Wingdings" panose="05000000000000000000" pitchFamily="2" charset="2"/>
              <a:buChar char="q"/>
            </a:pPr>
            <a:r>
              <a:rPr lang="en-US" sz="3600" dirty="0"/>
              <a:t>Do you mean that……</a:t>
            </a:r>
          </a:p>
        </p:txBody>
      </p:sp>
      <p:sp>
        <p:nvSpPr>
          <p:cNvPr id="4" name="Title 3"/>
          <p:cNvSpPr>
            <a:spLocks noGrp="1"/>
          </p:cNvSpPr>
          <p:nvPr>
            <p:ph type="title"/>
          </p:nvPr>
        </p:nvSpPr>
        <p:spPr>
          <a:xfrm>
            <a:off x="515938" y="246621"/>
            <a:ext cx="11150600" cy="855119"/>
          </a:xfrm>
        </p:spPr>
        <p:txBody>
          <a:bodyPr/>
          <a:lstStyle/>
          <a:p>
            <a:r>
              <a:rPr lang="en-US" sz="4000" dirty="0">
                <a:latin typeface="Arial" panose="020B0604020202020204" pitchFamily="34" charset="0"/>
                <a:cs typeface="Arial" panose="020B0604020202020204" pitchFamily="34" charset="0"/>
              </a:rPr>
              <a:t>clarify</a:t>
            </a:r>
          </a:p>
        </p:txBody>
      </p:sp>
      <p:sp>
        <p:nvSpPr>
          <p:cNvPr id="7" name="Curved Left Arrow 6"/>
          <p:cNvSpPr/>
          <p:nvPr/>
        </p:nvSpPr>
        <p:spPr>
          <a:xfrm rot="2101439">
            <a:off x="9701744" y="3410409"/>
            <a:ext cx="983880" cy="1779482"/>
          </a:xfrm>
          <a:prstGeom prst="curvedLeftArrow">
            <a:avLst/>
          </a:prstGeom>
          <a:solidFill>
            <a:schemeClr val="accent2">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urved Left Arrow 7"/>
          <p:cNvSpPr/>
          <p:nvPr/>
        </p:nvSpPr>
        <p:spPr>
          <a:xfrm rot="8791452">
            <a:off x="1154235" y="3250293"/>
            <a:ext cx="983880" cy="1779482"/>
          </a:xfrm>
          <a:prstGeom prst="curvedLeftArrow">
            <a:avLst/>
          </a:prstGeom>
          <a:solidFill>
            <a:schemeClr val="accent2">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046" y="1101740"/>
            <a:ext cx="11597833" cy="5647792"/>
          </a:xfrm>
          <a:prstGeom prst="rect">
            <a:avLst/>
          </a:prstGeom>
          <a:ln>
            <a:noFill/>
          </a:ln>
          <a:effectLst>
            <a:outerShdw blurRad="190500" algn="tl" rotWithShape="0">
              <a:srgbClr val="000000">
                <a:alpha val="70000"/>
              </a:srgbClr>
            </a:outerShdw>
          </a:effectLst>
        </p:spPr>
      </p:pic>
      <p:sp>
        <p:nvSpPr>
          <p:cNvPr id="10" name="Rectangle 9"/>
          <p:cNvSpPr/>
          <p:nvPr/>
        </p:nvSpPr>
        <p:spPr>
          <a:xfrm>
            <a:off x="162046" y="1242071"/>
            <a:ext cx="550151" cy="584775"/>
          </a:xfrm>
          <a:prstGeom prst="rect">
            <a:avLst/>
          </a:prstGeom>
          <a:noFill/>
        </p:spPr>
        <p:txBody>
          <a:bodyPr wrap="none">
            <a:spAutoFit/>
            <a:scene3d>
              <a:camera prst="orthographicFront"/>
              <a:lightRig rig="threePt" dir="t"/>
            </a:scene3d>
            <a:sp3d extrusionH="57150">
              <a:bevelT w="38100" h="38100"/>
            </a:sp3d>
          </a:bodyPr>
          <a:lstStyle/>
          <a:p>
            <a:pPr marL="285750" indent="-285750">
              <a:buFont typeface="Wingdings" panose="05000000000000000000" pitchFamily="2" charset="2"/>
              <a:buChar char="q"/>
            </a:pPr>
            <a:endParaRPr lang="en-US" sz="3200" dirty="0"/>
          </a:p>
        </p:txBody>
      </p:sp>
      <p:sp>
        <p:nvSpPr>
          <p:cNvPr id="11" name="Rectangle 10"/>
          <p:cNvSpPr/>
          <p:nvPr/>
        </p:nvSpPr>
        <p:spPr>
          <a:xfrm>
            <a:off x="2220782" y="1826846"/>
            <a:ext cx="184731" cy="584775"/>
          </a:xfrm>
          <a:prstGeom prst="rect">
            <a:avLst/>
          </a:prstGeom>
        </p:spPr>
        <p:txBody>
          <a:bodyPr wrap="none">
            <a:spAutoFit/>
          </a:bodyPr>
          <a:lstStyle/>
          <a:p>
            <a:pPr algn="ctr"/>
            <a:endParaRPr lang="en-US" sz="3200"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5094" y="1155440"/>
            <a:ext cx="2098996" cy="199833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40" y="877178"/>
            <a:ext cx="3333750" cy="2801396"/>
          </a:xfrm>
          <a:prstGeom prst="rect">
            <a:avLst/>
          </a:prstGeom>
        </p:spPr>
      </p:pic>
      <p:sp>
        <p:nvSpPr>
          <p:cNvPr id="16" name="TextBox 15"/>
          <p:cNvSpPr txBox="1"/>
          <p:nvPr/>
        </p:nvSpPr>
        <p:spPr>
          <a:xfrm>
            <a:off x="645597" y="1166957"/>
            <a:ext cx="2564180" cy="1384995"/>
          </a:xfrm>
          <a:prstGeom prst="rect">
            <a:avLst/>
          </a:prstGeom>
          <a:noFill/>
        </p:spPr>
        <p:txBody>
          <a:bodyPr wrap="square" rtlCol="0">
            <a:spAutoFit/>
          </a:bodyPr>
          <a:lstStyle/>
          <a:p>
            <a:r>
              <a:rPr lang="en-US" sz="2800" dirty="0"/>
              <a:t>I am not sure I quite understand……?</a:t>
            </a:r>
          </a:p>
        </p:txBody>
      </p:sp>
      <p:sp>
        <p:nvSpPr>
          <p:cNvPr id="17" name="Rectangle 16"/>
          <p:cNvSpPr/>
          <p:nvPr/>
        </p:nvSpPr>
        <p:spPr>
          <a:xfrm>
            <a:off x="3603710" y="1529569"/>
            <a:ext cx="1910716" cy="830997"/>
          </a:xfrm>
          <a:prstGeom prst="rect">
            <a:avLst/>
          </a:prstGeom>
        </p:spPr>
        <p:txBody>
          <a:bodyPr wrap="none">
            <a:spAutoFit/>
          </a:bodyPr>
          <a:lstStyle/>
          <a:p>
            <a:pPr algn="ctr"/>
            <a:r>
              <a:rPr lang="en-US" sz="2400" dirty="0"/>
              <a:t>Do you mean </a:t>
            </a:r>
          </a:p>
          <a:p>
            <a:pPr algn="ctr"/>
            <a:r>
              <a:rPr lang="en-US" sz="2400" dirty="0"/>
              <a:t>that……?</a:t>
            </a:r>
          </a:p>
        </p:txBody>
      </p:sp>
    </p:spTree>
    <p:extLst>
      <p:ext uri="{BB962C8B-B14F-4D97-AF65-F5344CB8AC3E}">
        <p14:creationId xmlns:p14="http://schemas.microsoft.com/office/powerpoint/2010/main" val="2581453661"/>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C4E6C8"/>
            </a:gs>
            <a:gs pos="9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IN" smtClean="0"/>
              <a:pPr/>
              <a:t>34</a:t>
            </a:fld>
            <a:endParaRPr lang="en-IN" dirty="0"/>
          </a:p>
        </p:txBody>
      </p:sp>
      <p:sp>
        <p:nvSpPr>
          <p:cNvPr id="4" name="Title 3"/>
          <p:cNvSpPr>
            <a:spLocks noGrp="1"/>
          </p:cNvSpPr>
          <p:nvPr>
            <p:ph type="title"/>
          </p:nvPr>
        </p:nvSpPr>
        <p:spPr/>
        <p:txBody>
          <a:bodyPr/>
          <a:lstStyle/>
          <a:p>
            <a:r>
              <a:rPr lang="en-US" sz="4000" dirty="0">
                <a:latin typeface="Arial" panose="020B0604020202020204" pitchFamily="34" charset="0"/>
                <a:cs typeface="Arial" panose="020B0604020202020204" pitchFamily="34" charset="0"/>
              </a:rPr>
              <a:t>Reflecting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293" y="2879125"/>
            <a:ext cx="5241024" cy="3862836"/>
          </a:xfrm>
          <a:prstGeom prst="rect">
            <a:avLst/>
          </a:prstGeom>
        </p:spPr>
      </p:pic>
      <p:sp>
        <p:nvSpPr>
          <p:cNvPr id="9" name="TextBox 8"/>
          <p:cNvSpPr txBox="1"/>
          <p:nvPr/>
        </p:nvSpPr>
        <p:spPr>
          <a:xfrm>
            <a:off x="10960443" y="5970387"/>
            <a:ext cx="940873" cy="646331"/>
          </a:xfrm>
          <a:prstGeom prst="rect">
            <a:avLst/>
          </a:prstGeom>
          <a:solidFill>
            <a:schemeClr val="bg1"/>
          </a:solidFill>
        </p:spPr>
        <p:txBody>
          <a:bodyPr wrap="square" rtlCol="0">
            <a:spAutoFit/>
          </a:bodyPr>
          <a:lstStyle/>
          <a:p>
            <a:endParaRPr lang="en-US" dirty="0"/>
          </a:p>
          <a:p>
            <a:endParaRPr lang="en-US"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35382">
            <a:off x="435276" y="2362791"/>
            <a:ext cx="6035479" cy="4620466"/>
          </a:xfrm>
          <a:prstGeom prst="rect">
            <a:avLst/>
          </a:prstGeom>
        </p:spPr>
      </p:pic>
      <p:sp>
        <p:nvSpPr>
          <p:cNvPr id="14" name="Cloud Callout 13"/>
          <p:cNvSpPr/>
          <p:nvPr/>
        </p:nvSpPr>
        <p:spPr>
          <a:xfrm>
            <a:off x="4093304" y="579895"/>
            <a:ext cx="3580241" cy="1712168"/>
          </a:xfrm>
          <a:prstGeom prst="cloudCallout">
            <a:avLst>
              <a:gd name="adj1" fmla="val -54961"/>
              <a:gd name="adj2" fmla="val 127916"/>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635391" y="785101"/>
            <a:ext cx="2496065" cy="1200329"/>
          </a:xfrm>
          <a:prstGeom prst="rect">
            <a:avLst/>
          </a:prstGeom>
          <a:noFill/>
        </p:spPr>
        <p:txBody>
          <a:bodyPr wrap="square" rtlCol="0">
            <a:spAutoFit/>
          </a:bodyPr>
          <a:lstStyle/>
          <a:p>
            <a:r>
              <a:rPr lang="en-US" sz="2400" b="1" dirty="0">
                <a:solidFill>
                  <a:schemeClr val="bg1"/>
                </a:solidFill>
              </a:rPr>
              <a:t>I wish I could Explain My Feelings to Others</a:t>
            </a:r>
          </a:p>
        </p:txBody>
      </p:sp>
    </p:spTree>
    <p:extLst>
      <p:ext uri="{BB962C8B-B14F-4D97-AF65-F5344CB8AC3E}">
        <p14:creationId xmlns:p14="http://schemas.microsoft.com/office/powerpoint/2010/main" val="2302952685"/>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IN" smtClean="0"/>
              <a:pPr/>
              <a:t>35</a:t>
            </a:fld>
            <a:endParaRPr lang="en-IN" dirty="0"/>
          </a:p>
        </p:txBody>
      </p:sp>
      <p:sp>
        <p:nvSpPr>
          <p:cNvPr id="4" name="Title 3"/>
          <p:cNvSpPr>
            <a:spLocks noGrp="1"/>
          </p:cNvSpPr>
          <p:nvPr>
            <p:ph type="title"/>
          </p:nvPr>
        </p:nvSpPr>
        <p:spPr/>
        <p:txBody>
          <a:bodyPr/>
          <a:lstStyle/>
          <a:p>
            <a:r>
              <a:rPr lang="en-US" sz="4000" dirty="0">
                <a:latin typeface="Arial" panose="020B0604020202020204" pitchFamily="34" charset="0"/>
                <a:cs typeface="Arial" panose="020B0604020202020204" pitchFamily="34" charset="0"/>
              </a:rPr>
              <a:t>summarize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26974">
            <a:off x="478947" y="2007906"/>
            <a:ext cx="3306628" cy="2935979"/>
          </a:xfrm>
          <a:prstGeom prst="rect">
            <a:avLst/>
          </a:prstGeom>
        </p:spPr>
      </p:pic>
      <p:sp>
        <p:nvSpPr>
          <p:cNvPr id="3" name="TextBox 2"/>
          <p:cNvSpPr txBox="1"/>
          <p:nvPr/>
        </p:nvSpPr>
        <p:spPr>
          <a:xfrm>
            <a:off x="10729732" y="6076709"/>
            <a:ext cx="1273215" cy="659757"/>
          </a:xfrm>
          <a:prstGeom prst="rect">
            <a:avLst/>
          </a:prstGeom>
          <a:solidFill>
            <a:schemeClr val="bg1"/>
          </a:solidFill>
        </p:spPr>
        <p:txBody>
          <a:bodyPr wrap="square" rtlCol="0">
            <a:spAutoFit/>
          </a:bodyPr>
          <a:lstStyle/>
          <a:p>
            <a:endParaRPr lang="en-US" dirty="0"/>
          </a:p>
        </p:txBody>
      </p:sp>
      <p:pic>
        <p:nvPicPr>
          <p:cNvPr id="8"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267235" y="846512"/>
            <a:ext cx="7735712" cy="4351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377042" y="6172540"/>
            <a:ext cx="1289713" cy="566397"/>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404452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IN" smtClean="0"/>
              <a:pPr/>
              <a:t>36</a:t>
            </a:fld>
            <a:endParaRPr lang="en-IN" dirty="0"/>
          </a:p>
        </p:txBody>
      </p:sp>
      <p:sp>
        <p:nvSpPr>
          <p:cNvPr id="5" name="Title 4"/>
          <p:cNvSpPr>
            <a:spLocks noGrp="1"/>
          </p:cNvSpPr>
          <p:nvPr>
            <p:ph type="title"/>
          </p:nvPr>
        </p:nvSpPr>
        <p:spPr/>
        <p:txBody>
          <a:bodyPr/>
          <a:lstStyle/>
          <a:p>
            <a:r>
              <a:rPr lang="en-US" sz="4000" dirty="0">
                <a:latin typeface="Arial" panose="020B0604020202020204" pitchFamily="34" charset="0"/>
                <a:cs typeface="Arial" panose="020B0604020202020204" pitchFamily="34" charset="0"/>
              </a:rPr>
              <a:t>Break: Rejuvenate &amp; Enjoy </a:t>
            </a:r>
            <a:r>
              <a:rPr lang="en-US" sz="4000" dirty="0">
                <a:latin typeface="Arial" panose="020B0604020202020204" pitchFamily="34" charset="0"/>
                <a:cs typeface="Arial" panose="020B0604020202020204" pitchFamily="34" charset="0"/>
                <a:sym typeface="Wingdings" panose="05000000000000000000" pitchFamily="2" charset="2"/>
              </a:rPr>
              <a:t></a:t>
            </a:r>
            <a:endParaRPr lang="en-US" sz="4000" dirty="0">
              <a:latin typeface="Arial" panose="020B0604020202020204" pitchFamily="34" charset="0"/>
              <a:cs typeface="Arial" panose="020B0604020202020204" pitchFamily="34" charset="0"/>
            </a:endParaRPr>
          </a:p>
        </p:txBody>
      </p:sp>
      <p:sp>
        <p:nvSpPr>
          <p:cNvPr id="7" name="TextBox 6"/>
          <p:cNvSpPr txBox="1"/>
          <p:nvPr/>
        </p:nvSpPr>
        <p:spPr>
          <a:xfrm>
            <a:off x="102870" y="5920740"/>
            <a:ext cx="2183130" cy="937260"/>
          </a:xfrm>
          <a:prstGeom prst="rect">
            <a:avLst/>
          </a:prstGeom>
          <a:solidFill>
            <a:schemeClr val="bg1"/>
          </a:solidFill>
        </p:spPr>
        <p:txBody>
          <a:bodyPr wrap="square" rtlCol="0">
            <a:spAutoFit/>
          </a:bodyPr>
          <a:lstStyle/>
          <a:p>
            <a:endParaRPr lang="en-US" dirty="0"/>
          </a:p>
        </p:txBody>
      </p:sp>
      <p:sp>
        <p:nvSpPr>
          <p:cNvPr id="8" name="TextBox 7"/>
          <p:cNvSpPr txBox="1"/>
          <p:nvPr/>
        </p:nvSpPr>
        <p:spPr>
          <a:xfrm>
            <a:off x="11363696" y="6389370"/>
            <a:ext cx="512074" cy="468630"/>
          </a:xfrm>
          <a:prstGeom prst="rect">
            <a:avLst/>
          </a:prstGeom>
          <a:solidFill>
            <a:schemeClr val="bg1"/>
          </a:solidFill>
        </p:spPr>
        <p:txBody>
          <a:bodyPr wrap="square" rtlCol="0">
            <a:spAutoFit/>
          </a:bodyPr>
          <a:lstStyle/>
          <a:p>
            <a:endParaRPr lang="en-US" dirty="0"/>
          </a:p>
        </p:txBody>
      </p:sp>
      <p:pic>
        <p:nvPicPr>
          <p:cNvPr id="9" name="Picture 8" descr="http://www.medlineschool.com/hs-fs/hub/12654/file-13112649-gif/images/figure_juggling_time_300_clr.gif?t=145142189405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1500" y="2542618"/>
            <a:ext cx="1714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www.medlineschool.com/hs-fs/hub/12654/file-13112649-gif/images/figure_juggling_time_300_clr.gif?t=145142189405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31369" y="2542618"/>
            <a:ext cx="1714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www.medlineschool.com/hs-fs/hub/12654/file-13112649-gif/images/figure_juggling_time_300_clr.gif?t=145142189405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54049" y="2542618"/>
            <a:ext cx="1714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www.medlineschool.com/hs-fs/hub/12654/file-13112649-gif/images/figure_juggling_time_300_clr.gif?t=145142189405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376729" y="2406555"/>
            <a:ext cx="1714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815586">
            <a:off x="9141090" y="490884"/>
            <a:ext cx="290941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10 Minutes </a:t>
            </a:r>
          </a:p>
        </p:txBody>
      </p:sp>
    </p:spTree>
    <p:extLst>
      <p:ext uri="{BB962C8B-B14F-4D97-AF65-F5344CB8AC3E}">
        <p14:creationId xmlns:p14="http://schemas.microsoft.com/office/powerpoint/2010/main" val="2462227468"/>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C71654-96A5-4280-94F3-931C61A9F92C}" type="slidenum">
              <a:rPr lang="en-IN" smtClean="0"/>
              <a:pPr/>
              <a:t>37</a:t>
            </a:fld>
            <a:endParaRPr lang="en-IN" dirty="0"/>
          </a:p>
        </p:txBody>
      </p:sp>
      <p:pic>
        <p:nvPicPr>
          <p:cNvPr id="11" name="Picture 10"/>
          <p:cNvPicPr>
            <a:picLocks noChangeAspect="1"/>
          </p:cNvPicPr>
          <p:nvPr/>
        </p:nvPicPr>
        <p:blipFill>
          <a:blip r:embed="rId3"/>
          <a:stretch>
            <a:fillRect/>
          </a:stretch>
        </p:blipFill>
        <p:spPr>
          <a:xfrm>
            <a:off x="173272" y="1205042"/>
            <a:ext cx="5891862" cy="5519849"/>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1064871" y="324091"/>
            <a:ext cx="10822329"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Round Robin Activity: Putting It All Together</a:t>
            </a:r>
          </a:p>
        </p:txBody>
      </p:sp>
      <p:sp>
        <p:nvSpPr>
          <p:cNvPr id="3" name="TextBox 2"/>
          <p:cNvSpPr txBox="1"/>
          <p:nvPr/>
        </p:nvSpPr>
        <p:spPr>
          <a:xfrm>
            <a:off x="6786623" y="3795265"/>
            <a:ext cx="4977114" cy="2308324"/>
          </a:xfrm>
          <a:prstGeom prst="rect">
            <a:avLst/>
          </a:prstGeom>
          <a:noFill/>
          <a:effectLst>
            <a:glow rad="101600">
              <a:schemeClr val="accent3">
                <a:satMod val="175000"/>
                <a:alpha val="40000"/>
              </a:schemeClr>
            </a:glow>
          </a:effectLst>
          <a:scene3d>
            <a:camera prst="orthographicFront"/>
            <a:lightRig rig="threePt" dir="t"/>
          </a:scene3d>
          <a:sp3d>
            <a:bevelB prst="slope"/>
          </a:sp3d>
        </p:spPr>
        <p:txBody>
          <a:bodyPr wrap="square" rtlCol="0">
            <a:spAutoFit/>
            <a:sp3d extrusionH="57150" prstMaterial="dkEdge">
              <a:bevelT w="38100" h="38100" prst="relaxedInset"/>
            </a:sp3d>
          </a:bodyPr>
          <a:lstStyle/>
          <a:p>
            <a:pPr algn="ctr"/>
            <a:r>
              <a:rPr lang="en-US" sz="4800" dirty="0">
                <a:solidFill>
                  <a:schemeClr val="accent6"/>
                </a:solidFill>
                <a:effectLst>
                  <a:glow rad="101600">
                    <a:schemeClr val="accent2">
                      <a:satMod val="175000"/>
                      <a:alpha val="40000"/>
                    </a:schemeClr>
                  </a:glow>
                </a:effectLst>
              </a:rPr>
              <a:t>Active</a:t>
            </a:r>
            <a:r>
              <a:rPr lang="en-US" sz="4800" dirty="0">
                <a:solidFill>
                  <a:schemeClr val="accent6"/>
                </a:solidFill>
              </a:rPr>
              <a:t> </a:t>
            </a:r>
            <a:r>
              <a:rPr lang="en-US" sz="4800" dirty="0">
                <a:solidFill>
                  <a:schemeClr val="accent6"/>
                </a:solidFill>
                <a:effectLst>
                  <a:glow rad="101600">
                    <a:schemeClr val="accent2">
                      <a:satMod val="175000"/>
                      <a:alpha val="40000"/>
                    </a:schemeClr>
                  </a:glow>
                </a:effectLst>
              </a:rPr>
              <a:t>Listening</a:t>
            </a:r>
            <a:r>
              <a:rPr lang="en-US" sz="4800" dirty="0">
                <a:solidFill>
                  <a:schemeClr val="accent6"/>
                </a:solidFill>
              </a:rPr>
              <a:t> </a:t>
            </a:r>
          </a:p>
          <a:p>
            <a:pPr algn="ctr"/>
            <a:r>
              <a:rPr lang="en-US" sz="4800" dirty="0">
                <a:solidFill>
                  <a:schemeClr val="accent6"/>
                </a:solidFill>
              </a:rPr>
              <a:t>&amp; </a:t>
            </a:r>
          </a:p>
          <a:p>
            <a:pPr algn="ctr"/>
            <a:r>
              <a:rPr lang="en-US" sz="4800" dirty="0">
                <a:solidFill>
                  <a:schemeClr val="accent6"/>
                </a:solidFill>
                <a:effectLst>
                  <a:glow rad="101600">
                    <a:schemeClr val="accent2">
                      <a:satMod val="175000"/>
                      <a:alpha val="40000"/>
                    </a:schemeClr>
                  </a:glow>
                </a:effectLst>
              </a:rPr>
              <a:t>Engagement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16246">
            <a:off x="7610046" y="1258053"/>
            <a:ext cx="2773517" cy="2238624"/>
          </a:xfrm>
          <a:prstGeom prst="rect">
            <a:avLst/>
          </a:prstGeom>
        </p:spPr>
      </p:pic>
    </p:spTree>
    <p:extLst>
      <p:ext uri="{BB962C8B-B14F-4D97-AF65-F5344CB8AC3E}">
        <p14:creationId xmlns:p14="http://schemas.microsoft.com/office/powerpoint/2010/main" val="28823418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244649" y="6241607"/>
            <a:ext cx="449478" cy="428263"/>
          </a:xfrm>
          <a:solidFill>
            <a:schemeClr val="bg1"/>
          </a:solidFill>
        </p:spPr>
        <p:txBody>
          <a:bodyPr/>
          <a:lstStyle/>
          <a:p>
            <a:endParaRPr lang="en-IN" dirty="0"/>
          </a:p>
          <a:p>
            <a:fld id="{9EC71654-96A5-4280-94F3-931C61A9F92C}" type="slidenum">
              <a:rPr lang="en-IN" smtClean="0"/>
              <a:pPr/>
              <a:t>38</a:t>
            </a:fld>
            <a:endParaRPr lang="en-IN" dirty="0"/>
          </a:p>
        </p:txBody>
      </p:sp>
      <p:sp>
        <p:nvSpPr>
          <p:cNvPr id="2" name="Title 1"/>
          <p:cNvSpPr>
            <a:spLocks noGrp="1"/>
          </p:cNvSpPr>
          <p:nvPr>
            <p:ph type="title"/>
          </p:nvPr>
        </p:nvSpPr>
        <p:spPr/>
        <p:txBody>
          <a:bodyPr/>
          <a:lstStyle/>
          <a:p>
            <a:r>
              <a:rPr lang="en-US" sz="4000" dirty="0">
                <a:latin typeface="Arial" panose="020B0604020202020204" pitchFamily="34" charset="0"/>
                <a:cs typeface="Arial" panose="020B0604020202020204" pitchFamily="34" charset="0"/>
              </a:rPr>
              <a:t>Self-Directed Work </a:t>
            </a:r>
          </a:p>
        </p:txBody>
      </p:sp>
      <p:pic>
        <p:nvPicPr>
          <p:cNvPr id="5" name="Picture 4"/>
          <p:cNvPicPr>
            <a:picLocks noChangeAspect="1"/>
          </p:cNvPicPr>
          <p:nvPr/>
        </p:nvPicPr>
        <p:blipFill>
          <a:blip r:embed="rId3"/>
          <a:stretch>
            <a:fillRect/>
          </a:stretch>
        </p:blipFill>
        <p:spPr>
          <a:xfrm>
            <a:off x="605481" y="1353813"/>
            <a:ext cx="6382969" cy="4164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1915863" y="1832405"/>
            <a:ext cx="2238704" cy="584775"/>
          </a:xfrm>
          <a:prstGeom prst="rect">
            <a:avLst/>
          </a:prstGeom>
          <a:noFill/>
          <a:effectLst>
            <a:reflection blurRad="6350" stA="52000" endA="300" endPos="35000" dir="5400000" sy="-100000" algn="bl" rotWithShape="0"/>
          </a:effectLst>
        </p:spPr>
        <p:txBody>
          <a:bodyPr wrap="square" rtlCol="0">
            <a:spAutoFit/>
          </a:bodyPr>
          <a:lstStyle/>
          <a:p>
            <a:r>
              <a:rPr lang="en-US" sz="3200" b="1" dirty="0">
                <a:latin typeface="Arial" panose="020B0604020202020204" pitchFamily="34" charset="0"/>
                <a:cs typeface="Arial" panose="020B0604020202020204" pitchFamily="34" charset="0"/>
              </a:rPr>
              <a:t>Coaching</a:t>
            </a:r>
          </a:p>
        </p:txBody>
      </p:sp>
      <p:sp>
        <p:nvSpPr>
          <p:cNvPr id="9" name="TextBox 8"/>
          <p:cNvSpPr txBox="1"/>
          <p:nvPr/>
        </p:nvSpPr>
        <p:spPr>
          <a:xfrm rot="19884594">
            <a:off x="3373469" y="2464325"/>
            <a:ext cx="2646978"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Facilitator</a:t>
            </a:r>
          </a:p>
        </p:txBody>
      </p:sp>
      <p:sp>
        <p:nvSpPr>
          <p:cNvPr id="10" name="TextBox 9"/>
          <p:cNvSpPr txBox="1"/>
          <p:nvPr/>
        </p:nvSpPr>
        <p:spPr>
          <a:xfrm>
            <a:off x="3494692" y="3980712"/>
            <a:ext cx="2404532" cy="1077218"/>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Active Listening </a:t>
            </a:r>
          </a:p>
        </p:txBody>
      </p:sp>
      <p:sp>
        <p:nvSpPr>
          <p:cNvPr id="11" name="TextBox 10"/>
          <p:cNvSpPr txBox="1"/>
          <p:nvPr/>
        </p:nvSpPr>
        <p:spPr>
          <a:xfrm rot="19725097">
            <a:off x="1610049" y="3743631"/>
            <a:ext cx="2850331"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Engagement </a:t>
            </a:r>
          </a:p>
        </p:txBody>
      </p:sp>
      <p:pic>
        <p:nvPicPr>
          <p:cNvPr id="7" name="Picture 6"/>
          <p:cNvPicPr>
            <a:picLocks noChangeAspect="1"/>
          </p:cNvPicPr>
          <p:nvPr/>
        </p:nvPicPr>
        <p:blipFill>
          <a:blip r:embed="rId4"/>
          <a:stretch>
            <a:fillRect/>
          </a:stretch>
        </p:blipFill>
        <p:spPr>
          <a:xfrm>
            <a:off x="7205704" y="6389"/>
            <a:ext cx="4488423" cy="2733675"/>
          </a:xfrm>
          <a:prstGeom prst="rect">
            <a:avLst/>
          </a:prstGeom>
        </p:spPr>
      </p:pic>
      <p:sp>
        <p:nvSpPr>
          <p:cNvPr id="13" name="TextBox 12"/>
          <p:cNvSpPr txBox="1"/>
          <p:nvPr/>
        </p:nvSpPr>
        <p:spPr>
          <a:xfrm>
            <a:off x="7123898" y="2215348"/>
            <a:ext cx="5068102" cy="1323439"/>
          </a:xfrm>
          <a:prstGeom prst="rect">
            <a:avLst/>
          </a:prstGeom>
          <a:noFill/>
        </p:spPr>
        <p:txBody>
          <a:bodyPr wrap="square" rtlCol="0">
            <a:spAutoFit/>
          </a:bodyPr>
          <a:lstStyle/>
          <a:p>
            <a:pPr algn="ctr"/>
            <a:r>
              <a:rPr lang="en-US" sz="4000" b="1" dirty="0">
                <a:solidFill>
                  <a:schemeClr val="accent2">
                    <a:lumMod val="75000"/>
                  </a:schemeClr>
                </a:solidFill>
                <a:effectLst>
                  <a:glow rad="63500">
                    <a:schemeClr val="accent2">
                      <a:satMod val="175000"/>
                      <a:alpha val="40000"/>
                    </a:schemeClr>
                  </a:glow>
                </a:effectLst>
                <a:latin typeface="Arial" panose="020B0604020202020204" pitchFamily="34" charset="0"/>
                <a:cs typeface="Arial" panose="020B0604020202020204" pitchFamily="34" charset="0"/>
              </a:rPr>
              <a:t>Practice Makes</a:t>
            </a:r>
          </a:p>
          <a:p>
            <a:pPr algn="ctr"/>
            <a:r>
              <a:rPr lang="en-US" sz="4000" b="1" dirty="0">
                <a:solidFill>
                  <a:schemeClr val="accent2">
                    <a:lumMod val="75000"/>
                  </a:schemeClr>
                </a:solidFill>
                <a:effectLst>
                  <a:glow rad="63500">
                    <a:schemeClr val="accent2">
                      <a:satMod val="175000"/>
                      <a:alpha val="40000"/>
                    </a:schemeClr>
                  </a:glow>
                </a:effectLst>
                <a:latin typeface="Arial" panose="020B0604020202020204" pitchFamily="34" charset="0"/>
                <a:cs typeface="Arial" panose="020B0604020202020204" pitchFamily="34" charset="0"/>
              </a:rPr>
              <a:t>Permanent</a:t>
            </a:r>
          </a:p>
        </p:txBody>
      </p:sp>
      <p:sp>
        <p:nvSpPr>
          <p:cNvPr id="4" name="TextBox 3"/>
          <p:cNvSpPr txBox="1"/>
          <p:nvPr/>
        </p:nvSpPr>
        <p:spPr>
          <a:xfrm>
            <a:off x="347241" y="6241607"/>
            <a:ext cx="1388962" cy="428263"/>
          </a:xfrm>
          <a:prstGeom prst="rect">
            <a:avLst/>
          </a:prstGeom>
          <a:solidFill>
            <a:schemeClr val="bg1"/>
          </a:solidFill>
        </p:spPr>
        <p:txBody>
          <a:bodyPr wrap="square" rtlCol="0">
            <a:spAutoFit/>
          </a:bodyPr>
          <a:lstStyle/>
          <a:p>
            <a:endParaRPr lang="en-US"/>
          </a:p>
        </p:txBody>
      </p:sp>
      <p:sp>
        <p:nvSpPr>
          <p:cNvPr id="12" name="TextBox 11"/>
          <p:cNvSpPr txBox="1"/>
          <p:nvPr/>
        </p:nvSpPr>
        <p:spPr>
          <a:xfrm flipH="1">
            <a:off x="7123898" y="4392214"/>
            <a:ext cx="45719" cy="1727197"/>
          </a:xfrm>
          <a:prstGeom prst="rect">
            <a:avLst/>
          </a:prstGeom>
          <a:solidFill>
            <a:schemeClr val="bg1"/>
          </a:solidFill>
        </p:spPr>
        <p:txBody>
          <a:bodyPr wrap="square" rtlCol="0">
            <a:spAutoFit/>
          </a:bodyPr>
          <a:lstStyle/>
          <a:p>
            <a:endParaRPr lang="en-US"/>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0512" y="3538714"/>
            <a:ext cx="4174874" cy="3131156"/>
          </a:xfrm>
          <a:prstGeom prst="rect">
            <a:avLst/>
          </a:prstGeom>
        </p:spPr>
      </p:pic>
    </p:spTree>
    <p:extLst>
      <p:ext uri="{BB962C8B-B14F-4D97-AF65-F5344CB8AC3E}">
        <p14:creationId xmlns:p14="http://schemas.microsoft.com/office/powerpoint/2010/main" val="2437111129"/>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6747728" y="1984469"/>
            <a:ext cx="4587217" cy="3816449"/>
          </a:xfrm>
        </p:spPr>
      </p:pic>
      <p:sp>
        <p:nvSpPr>
          <p:cNvPr id="4" name="Title 3"/>
          <p:cNvSpPr>
            <a:spLocks noGrp="1"/>
          </p:cNvSpPr>
          <p:nvPr>
            <p:ph type="title"/>
          </p:nvPr>
        </p:nvSpPr>
        <p:spPr>
          <a:xfrm>
            <a:off x="136634" y="120870"/>
            <a:ext cx="11033874" cy="706008"/>
          </a:xfrm>
        </p:spPr>
        <p:txBody>
          <a:bodyPr>
            <a:noAutofit/>
          </a:bodyPr>
          <a:lstStyle/>
          <a:p>
            <a:r>
              <a:rPr lang="en-US" sz="4000" dirty="0">
                <a:latin typeface="Arial" panose="020B0604020202020204" pitchFamily="34" charset="0"/>
                <a:cs typeface="Arial" panose="020B0604020202020204" pitchFamily="34" charset="0"/>
              </a:rPr>
              <a:t>Review of Today’s Session</a:t>
            </a:r>
          </a:p>
        </p:txBody>
      </p:sp>
      <p:sp>
        <p:nvSpPr>
          <p:cNvPr id="3" name="Slide Number Placeholder 2"/>
          <p:cNvSpPr>
            <a:spLocks noGrp="1"/>
          </p:cNvSpPr>
          <p:nvPr>
            <p:ph type="sldNum" sz="quarter" idx="4294967295"/>
          </p:nvPr>
        </p:nvSpPr>
        <p:spPr>
          <a:xfrm>
            <a:off x="11896725" y="6456363"/>
            <a:ext cx="295275" cy="187325"/>
          </a:xfrm>
        </p:spPr>
        <p:txBody>
          <a:bodyPr/>
          <a:lstStyle/>
          <a:p>
            <a:fld id="{9EC71654-96A5-4280-94F3-931C61A9F92C}" type="slidenum">
              <a:rPr lang="en-IN" smtClean="0"/>
              <a:pPr/>
              <a:t>39</a:t>
            </a:fld>
            <a:endParaRPr lang="en-IN" dirty="0"/>
          </a:p>
        </p:txBody>
      </p:sp>
      <p:pic>
        <p:nvPicPr>
          <p:cNvPr id="2" name="Picture 1">
            <a:extLst>
              <a:ext uri="{FF2B5EF4-FFF2-40B4-BE49-F238E27FC236}">
                <a16:creationId xmlns:a16="http://schemas.microsoft.com/office/drawing/2014/main" id="{C8287A51-512B-4786-8487-B117CEC2BB76}"/>
              </a:ext>
            </a:extLst>
          </p:cNvPr>
          <p:cNvPicPr>
            <a:picLocks noChangeAspect="1"/>
          </p:cNvPicPr>
          <p:nvPr/>
        </p:nvPicPr>
        <p:blipFill>
          <a:blip r:embed="rId4"/>
          <a:stretch>
            <a:fillRect/>
          </a:stretch>
        </p:blipFill>
        <p:spPr>
          <a:xfrm>
            <a:off x="10511" y="6558455"/>
            <a:ext cx="1635764" cy="226035"/>
          </a:xfrm>
          <a:prstGeom prst="rect">
            <a:avLst/>
          </a:prstGeom>
        </p:spPr>
      </p:pic>
      <p:sp>
        <p:nvSpPr>
          <p:cNvPr id="9" name="Text Placeholder 5"/>
          <p:cNvSpPr txBox="1">
            <a:spLocks/>
          </p:cNvSpPr>
          <p:nvPr/>
        </p:nvSpPr>
        <p:spPr>
          <a:xfrm>
            <a:off x="136634" y="1235364"/>
            <a:ext cx="6780025" cy="5314661"/>
          </a:xfrm>
          <a:prstGeom prst="rect">
            <a:avLst/>
          </a:prstGeom>
          <a:gradFill>
            <a:gsLst>
              <a:gs pos="59000">
                <a:schemeClr val="accent2">
                  <a:lumMod val="0"/>
                  <a:lumOff val="100000"/>
                </a:schemeClr>
              </a:gs>
              <a:gs pos="93000">
                <a:schemeClr val="accent2">
                  <a:lumMod val="100000"/>
                </a:schemeClr>
              </a:gs>
            </a:gsLst>
            <a:path path="circle">
              <a:fillToRect l="50000" t="-80000" r="50000" b="180000"/>
            </a:path>
          </a:gradFill>
          <a:ln w="57150">
            <a:solidFill>
              <a:schemeClr val="bg1"/>
            </a:solidFill>
          </a:ln>
          <a:effectLst>
            <a:innerShdw blurRad="63500" dist="50800" dir="5400000">
              <a:prstClr val="black">
                <a:alpha val="50000"/>
              </a:prstClr>
            </a:innerShdw>
            <a:softEdge rad="31750"/>
          </a:effectLst>
          <a:scene3d>
            <a:camera prst="orthographicFront"/>
            <a:lightRig rig="threePt" dir="t"/>
          </a:scene3d>
          <a:sp3d>
            <a:bevelT w="114300" prst="artDeco"/>
          </a:sp3d>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000" dirty="0"/>
              <a:t>Review for deeper understanding , key coaching definitions and their link to the Family Success Center culture&amp; Practice Profile</a:t>
            </a:r>
          </a:p>
          <a:p>
            <a:pPr marL="285750" indent="-285750">
              <a:buFont typeface="Arial" panose="020B0604020202020204" pitchFamily="34" charset="0"/>
              <a:buChar char="•"/>
            </a:pPr>
            <a:r>
              <a:rPr lang="en-US" sz="2000" dirty="0"/>
              <a:t>Experience, through practice, key coaching skills</a:t>
            </a:r>
          </a:p>
          <a:p>
            <a:pPr marL="1200150" lvl="2" indent="-285750">
              <a:buFont typeface="Wingdings" panose="05000000000000000000" pitchFamily="2" charset="2"/>
              <a:buChar char="q"/>
            </a:pPr>
            <a:r>
              <a:rPr lang="en-US" sz="2000" dirty="0"/>
              <a:t>Seek the Issue</a:t>
            </a:r>
          </a:p>
          <a:p>
            <a:pPr marL="1200150" lvl="2" indent="-285750">
              <a:buFont typeface="Wingdings" panose="05000000000000000000" pitchFamily="2" charset="2"/>
              <a:buChar char="q"/>
            </a:pPr>
            <a:r>
              <a:rPr lang="en-US" sz="2000" dirty="0"/>
              <a:t>Clarify Thinking </a:t>
            </a:r>
          </a:p>
          <a:p>
            <a:pPr marL="1200150" lvl="2" indent="-285750">
              <a:buFont typeface="Wingdings" panose="05000000000000000000" pitchFamily="2" charset="2"/>
              <a:buChar char="q"/>
            </a:pPr>
            <a:r>
              <a:rPr lang="en-US" sz="2000" dirty="0"/>
              <a:t>Contribute</a:t>
            </a:r>
          </a:p>
          <a:p>
            <a:pPr marL="1200150" lvl="2" indent="-285750">
              <a:buFont typeface="Wingdings" panose="05000000000000000000" pitchFamily="2" charset="2"/>
              <a:buChar char="q"/>
            </a:pPr>
            <a:r>
              <a:rPr lang="en-US" sz="2000" dirty="0"/>
              <a:t>Push for Action</a:t>
            </a:r>
          </a:p>
          <a:p>
            <a:pPr marL="285750" indent="-285750">
              <a:buFont typeface="Arial" panose="020B0604020202020204" pitchFamily="34" charset="0"/>
              <a:buChar char="•"/>
            </a:pPr>
            <a:r>
              <a:rPr lang="en-US" sz="2000" dirty="0"/>
              <a:t>Understand Engagement &amp; Active Listening </a:t>
            </a:r>
          </a:p>
          <a:p>
            <a:pPr marL="285750" indent="-285750">
              <a:buFont typeface="Arial" panose="020B0604020202020204" pitchFamily="34" charset="0"/>
              <a:buChar char="•"/>
            </a:pPr>
            <a:r>
              <a:rPr lang="en-US" sz="2000" dirty="0"/>
              <a:t>Connect the coaching skills to Engagement &amp; Active Listening</a:t>
            </a:r>
          </a:p>
          <a:p>
            <a:pPr marL="285750" indent="-285750">
              <a:buFont typeface="Arial" panose="020B0604020202020204" pitchFamily="34" charset="0"/>
              <a:buChar char="•"/>
            </a:pPr>
            <a:r>
              <a:rPr lang="en-US" sz="2000" dirty="0"/>
              <a:t>Make a Plan for application: Use coaching skills/self-directed learning to teach FSC staff Engagement &amp; Active Listening </a:t>
            </a:r>
          </a:p>
          <a:p>
            <a:pPr marL="285750" indent="-285750">
              <a:buFont typeface="Arial" panose="020B0604020202020204" pitchFamily="34" charset="0"/>
              <a:buChar char="•"/>
            </a:pPr>
            <a:r>
              <a:rPr lang="en-US" sz="2000" dirty="0"/>
              <a:t>Directors/Leaders will have an opportunity to learn and apply the fundamental aspects of Engagement &amp; Active Listening as defined by the Practice Profile</a:t>
            </a:r>
          </a:p>
        </p:txBody>
      </p:sp>
      <p:sp>
        <p:nvSpPr>
          <p:cNvPr id="6" name="TextBox 5"/>
          <p:cNvSpPr txBox="1"/>
          <p:nvPr/>
        </p:nvSpPr>
        <p:spPr>
          <a:xfrm>
            <a:off x="7283478" y="990175"/>
            <a:ext cx="3887030" cy="830997"/>
          </a:xfrm>
          <a:prstGeom prst="rect">
            <a:avLst/>
          </a:prstGeom>
          <a:noFill/>
        </p:spPr>
        <p:txBody>
          <a:bodyPr wrap="square" rtlCol="0">
            <a:spAutoFit/>
          </a:bodyPr>
          <a:lstStyle/>
          <a:p>
            <a:r>
              <a:rPr lang="en-US" sz="4800" b="1" dirty="0">
                <a:effectLst>
                  <a:glow rad="139700">
                    <a:schemeClr val="accent2">
                      <a:satMod val="175000"/>
                      <a:alpha val="40000"/>
                    </a:schemeClr>
                  </a:glow>
                </a:effectLst>
              </a:rPr>
              <a:t>Great</a:t>
            </a:r>
            <a:r>
              <a:rPr lang="en-US" sz="4800" b="1" dirty="0"/>
              <a:t> </a:t>
            </a:r>
            <a:r>
              <a:rPr lang="en-US" sz="4800" b="1" dirty="0">
                <a:effectLst>
                  <a:glow rad="228600">
                    <a:schemeClr val="accent2">
                      <a:satMod val="175000"/>
                      <a:alpha val="40000"/>
                    </a:schemeClr>
                  </a:glow>
                </a:effectLst>
              </a:rPr>
              <a:t>Session</a:t>
            </a:r>
          </a:p>
        </p:txBody>
      </p:sp>
    </p:spTree>
    <p:extLst>
      <p:ext uri="{BB962C8B-B14F-4D97-AF65-F5344CB8AC3E}">
        <p14:creationId xmlns:p14="http://schemas.microsoft.com/office/powerpoint/2010/main" val="1712071653"/>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C71654-96A5-4280-94F3-931C61A9F92C}" type="slidenum">
              <a:rPr lang="en-IN" smtClean="0"/>
              <a:pPr/>
              <a:t>4</a:t>
            </a:fld>
            <a:endParaRPr lang="en-IN" dirty="0"/>
          </a:p>
        </p:txBody>
      </p:sp>
      <p:sp>
        <p:nvSpPr>
          <p:cNvPr id="13" name="Content Placeholder 12"/>
          <p:cNvSpPr>
            <a:spLocks noGrp="1"/>
          </p:cNvSpPr>
          <p:nvPr>
            <p:ph sz="half" idx="2"/>
          </p:nvPr>
        </p:nvSpPr>
        <p:spPr>
          <a:xfrm>
            <a:off x="110245" y="1502413"/>
            <a:ext cx="6820250" cy="5200287"/>
          </a:xfrm>
        </p:spPr>
        <p:txBody>
          <a:bodyPr>
            <a:normAutofit/>
          </a:bodyPr>
          <a:lstStyle/>
          <a:p>
            <a:r>
              <a:rPr lang="en-US" dirty="0"/>
              <a:t>Increase participants’ understanding of the role and benefit of the “coaching skill”  for a leader and enhance their ability to develop others &amp; shape desired behavior</a:t>
            </a:r>
          </a:p>
          <a:p>
            <a:pPr marL="0" indent="0">
              <a:buNone/>
            </a:pPr>
            <a:endParaRPr lang="en-US" dirty="0"/>
          </a:p>
          <a:p>
            <a:r>
              <a:rPr lang="en-US" dirty="0"/>
              <a:t>Through heightened self-awareness, provide opportunities for participants to learn how to execute coaching methodology that brings about behavioral change in themselves, others, and the system for full Practice Profile integration</a:t>
            </a:r>
          </a:p>
          <a:p>
            <a:endParaRPr lang="en-US" dirty="0"/>
          </a:p>
        </p:txBody>
      </p:sp>
      <p:sp>
        <p:nvSpPr>
          <p:cNvPr id="11" name="Title 10"/>
          <p:cNvSpPr>
            <a:spLocks noGrp="1"/>
          </p:cNvSpPr>
          <p:nvPr>
            <p:ph type="title"/>
          </p:nvPr>
        </p:nvSpPr>
        <p:spPr/>
        <p:txBody>
          <a:bodyPr/>
          <a:lstStyle/>
          <a:p>
            <a:r>
              <a:rPr lang="en-US" sz="4000" dirty="0">
                <a:latin typeface="Arial" panose="020B0604020202020204" pitchFamily="34" charset="0"/>
                <a:cs typeface="Arial" panose="020B0604020202020204" pitchFamily="34" charset="0"/>
              </a:rPr>
              <a:t>Project Objectives</a:t>
            </a:r>
          </a:p>
        </p:txBody>
      </p:sp>
      <p:pic>
        <p:nvPicPr>
          <p:cNvPr id="2" name="Picture 1">
            <a:extLst>
              <a:ext uri="{FF2B5EF4-FFF2-40B4-BE49-F238E27FC236}">
                <a16:creationId xmlns:a16="http://schemas.microsoft.com/office/drawing/2014/main" id="{D96F5FB4-209B-4286-A051-F4B855E568E9}"/>
              </a:ext>
            </a:extLst>
          </p:cNvPr>
          <p:cNvPicPr>
            <a:picLocks noChangeAspect="1"/>
          </p:cNvPicPr>
          <p:nvPr/>
        </p:nvPicPr>
        <p:blipFill>
          <a:blip r:embed="rId3"/>
          <a:stretch>
            <a:fillRect/>
          </a:stretch>
        </p:blipFill>
        <p:spPr>
          <a:xfrm>
            <a:off x="229298" y="6215276"/>
            <a:ext cx="2267995" cy="511345"/>
          </a:xfrm>
          <a:prstGeom prst="rect">
            <a:avLst/>
          </a:prstGeom>
        </p:spPr>
      </p:pic>
      <p:pic>
        <p:nvPicPr>
          <p:cNvPr id="7" name="Picture 16" descr="https://media.giphy.com/media/mKDpuUbs8NcHK/giphy.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39650" y="542293"/>
            <a:ext cx="4418506" cy="4736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194328"/>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latin typeface="Arial" panose="020B0604020202020204" pitchFamily="34" charset="0"/>
                <a:cs typeface="Arial" panose="020B0604020202020204" pitchFamily="34" charset="0"/>
              </a:rPr>
              <a:t>Post Learning Evaluation: Good Luck</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952" y="1710968"/>
            <a:ext cx="9931077" cy="4458339"/>
          </a:xfrm>
          <a:prstGeom prst="rect">
            <a:avLst/>
          </a:prstGeom>
          <a:solidFill>
            <a:schemeClr val="tx2">
              <a:lumMod val="20000"/>
              <a:lumOff val="80000"/>
            </a:schemeClr>
          </a:solidFill>
        </p:spPr>
      </p:pic>
    </p:spTree>
    <p:extLst>
      <p:ext uri="{BB962C8B-B14F-4D97-AF65-F5344CB8AC3E}">
        <p14:creationId xmlns:p14="http://schemas.microsoft.com/office/powerpoint/2010/main" val="3765837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D612B9-68B9-4C9F-98FE-CEE07DB1F00D}"/>
              </a:ext>
            </a:extLst>
          </p:cNvPr>
          <p:cNvSpPr>
            <a:spLocks noGrp="1"/>
          </p:cNvSpPr>
          <p:nvPr>
            <p:ph type="title"/>
          </p:nvPr>
        </p:nvSpPr>
        <p:spPr/>
        <p:txBody>
          <a:bodyPr/>
          <a:lstStyle/>
          <a:p>
            <a:r>
              <a:rPr lang="en-US" dirty="0"/>
              <a:t>Thank you</a:t>
            </a:r>
          </a:p>
        </p:txBody>
      </p:sp>
      <p:pic>
        <p:nvPicPr>
          <p:cNvPr id="9" name="Picture Placeholder 9">
            <a:extLst>
              <a:ext uri="{FF2B5EF4-FFF2-40B4-BE49-F238E27FC236}">
                <a16:creationId xmlns:a16="http://schemas.microsoft.com/office/drawing/2014/main" id="{63493B9E-F6F8-4C0F-9706-CA547A8B2B3F}"/>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tretch>
            <a:fillRect/>
          </a:stretch>
        </p:blipFill>
        <p:spPr>
          <a:xfrm>
            <a:off x="0" y="1612900"/>
            <a:ext cx="5305425" cy="3536950"/>
          </a:xfrm>
        </p:spPr>
      </p:pic>
      <p:pic>
        <p:nvPicPr>
          <p:cNvPr id="2" name="Picture 1">
            <a:extLst>
              <a:ext uri="{FF2B5EF4-FFF2-40B4-BE49-F238E27FC236}">
                <a16:creationId xmlns:a16="http://schemas.microsoft.com/office/drawing/2014/main" id="{AD3E87ED-3D0D-492B-9067-0E21FCF99E3F}"/>
              </a:ext>
            </a:extLst>
          </p:cNvPr>
          <p:cNvPicPr>
            <a:picLocks noChangeAspect="1"/>
          </p:cNvPicPr>
          <p:nvPr/>
        </p:nvPicPr>
        <p:blipFill>
          <a:blip r:embed="rId4"/>
          <a:stretch>
            <a:fillRect/>
          </a:stretch>
        </p:blipFill>
        <p:spPr>
          <a:xfrm>
            <a:off x="9943124" y="344747"/>
            <a:ext cx="1859015" cy="965594"/>
          </a:xfrm>
          <a:prstGeom prst="rect">
            <a:avLst/>
          </a:prstGeom>
        </p:spPr>
      </p:pic>
      <p:pic>
        <p:nvPicPr>
          <p:cNvPr id="3" name="Picture 2">
            <a:extLst>
              <a:ext uri="{FF2B5EF4-FFF2-40B4-BE49-F238E27FC236}">
                <a16:creationId xmlns:a16="http://schemas.microsoft.com/office/drawing/2014/main" id="{58B5BE43-F6CA-4850-8E32-1D1DFA4040C6}"/>
              </a:ext>
            </a:extLst>
          </p:cNvPr>
          <p:cNvPicPr>
            <a:picLocks noChangeAspect="1"/>
          </p:cNvPicPr>
          <p:nvPr/>
        </p:nvPicPr>
        <p:blipFill>
          <a:blip r:embed="rId4"/>
          <a:stretch>
            <a:fillRect/>
          </a:stretch>
        </p:blipFill>
        <p:spPr>
          <a:xfrm>
            <a:off x="6469778" y="4456167"/>
            <a:ext cx="535350" cy="921807"/>
          </a:xfrm>
          <a:prstGeom prst="rect">
            <a:avLst/>
          </a:prstGeom>
        </p:spPr>
      </p:pic>
      <p:pic>
        <p:nvPicPr>
          <p:cNvPr id="4" name="Picture 3">
            <a:extLst>
              <a:ext uri="{FF2B5EF4-FFF2-40B4-BE49-F238E27FC236}">
                <a16:creationId xmlns:a16="http://schemas.microsoft.com/office/drawing/2014/main" id="{D8C4151F-766C-4991-9C60-F2CA2DD4F4FE}"/>
              </a:ext>
            </a:extLst>
          </p:cNvPr>
          <p:cNvPicPr>
            <a:picLocks noChangeAspect="1"/>
          </p:cNvPicPr>
          <p:nvPr/>
        </p:nvPicPr>
        <p:blipFill>
          <a:blip r:embed="rId4"/>
          <a:stretch>
            <a:fillRect/>
          </a:stretch>
        </p:blipFill>
        <p:spPr>
          <a:xfrm>
            <a:off x="6319368" y="4058199"/>
            <a:ext cx="2994753" cy="73263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416" y="246621"/>
            <a:ext cx="11565925" cy="5383448"/>
          </a:xfrm>
          <a:prstGeom prst="rect">
            <a:avLst/>
          </a:prstGeom>
        </p:spPr>
      </p:pic>
      <p:sp>
        <p:nvSpPr>
          <p:cNvPr id="10" name="TextBox 9"/>
          <p:cNvSpPr txBox="1"/>
          <p:nvPr/>
        </p:nvSpPr>
        <p:spPr>
          <a:xfrm>
            <a:off x="1594022" y="5630069"/>
            <a:ext cx="8331028" cy="954107"/>
          </a:xfrm>
          <a:prstGeom prst="rect">
            <a:avLst/>
          </a:prstGeom>
          <a:noFill/>
        </p:spPr>
        <p:txBody>
          <a:bodyPr wrap="square" rtlCol="0">
            <a:spAutoFit/>
          </a:bodyPr>
          <a:lstStyle/>
          <a:p>
            <a:pPr algn="ctr"/>
            <a:r>
              <a:rPr lang="en-US" sz="2800" dirty="0"/>
              <a:t>Sean Murphy: Assistant Director of Practice</a:t>
            </a:r>
          </a:p>
          <a:p>
            <a:pPr algn="ctr"/>
            <a:r>
              <a:rPr lang="en-US" sz="2800" dirty="0"/>
              <a:t>Lisa Gallagher: Executive Director </a:t>
            </a:r>
          </a:p>
        </p:txBody>
      </p:sp>
      <p:sp>
        <p:nvSpPr>
          <p:cNvPr id="11" name="TextBox 10"/>
          <p:cNvSpPr txBox="1"/>
          <p:nvPr/>
        </p:nvSpPr>
        <p:spPr>
          <a:xfrm>
            <a:off x="247135" y="6153665"/>
            <a:ext cx="1569308" cy="568411"/>
          </a:xfrm>
          <a:prstGeom prst="rect">
            <a:avLst/>
          </a:prstGeom>
          <a:solidFill>
            <a:schemeClr val="bg1"/>
          </a:solidFill>
          <a:ln>
            <a:solidFill>
              <a:schemeClr val="bg1"/>
            </a:solidFill>
          </a:ln>
        </p:spPr>
        <p:txBody>
          <a:bodyPr wrap="square" rtlCol="0">
            <a:spAutoFit/>
          </a:bodyPr>
          <a:lstStyle/>
          <a:p>
            <a:endParaRPr lang="en-US" dirty="0"/>
          </a:p>
        </p:txBody>
      </p:sp>
      <p:sp>
        <p:nvSpPr>
          <p:cNvPr id="12" name="TextBox 11"/>
          <p:cNvSpPr txBox="1"/>
          <p:nvPr/>
        </p:nvSpPr>
        <p:spPr>
          <a:xfrm>
            <a:off x="11034584" y="6153665"/>
            <a:ext cx="1157416" cy="568411"/>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11247795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000" dirty="0">
                <a:latin typeface="Arial" panose="020B0604020202020204" pitchFamily="34" charset="0"/>
                <a:cs typeface="Arial" panose="020B0604020202020204" pitchFamily="34" charset="0"/>
              </a:rPr>
              <a:t>Project Timeline</a:t>
            </a:r>
            <a:r>
              <a:rPr lang="en-US" sz="4000" dirty="0">
                <a:solidFill>
                  <a:schemeClr val="accent2"/>
                </a:solidFill>
                <a:latin typeface="Arial" panose="020B0604020202020204" pitchFamily="34" charset="0"/>
                <a:cs typeface="Arial" panose="020B0604020202020204" pitchFamily="34" charset="0"/>
              </a:rPr>
              <a:t>______________________</a:t>
            </a:r>
          </a:p>
        </p:txBody>
      </p:sp>
      <p:sp>
        <p:nvSpPr>
          <p:cNvPr id="2" name="Slide Number Placeholder 1"/>
          <p:cNvSpPr>
            <a:spLocks noGrp="1"/>
          </p:cNvSpPr>
          <p:nvPr>
            <p:ph type="sldNum" sz="quarter" idx="12"/>
          </p:nvPr>
        </p:nvSpPr>
        <p:spPr/>
        <p:txBody>
          <a:bodyPr/>
          <a:lstStyle/>
          <a:p>
            <a:fld id="{9EC71654-96A5-4280-94F3-931C61A9F92C}" type="slidenum">
              <a:rPr lang="en-IN" smtClean="0"/>
              <a:pPr/>
              <a:t>5</a:t>
            </a:fld>
            <a:endParaRPr lang="en-IN" dirty="0"/>
          </a:p>
        </p:txBody>
      </p:sp>
      <p:pic>
        <p:nvPicPr>
          <p:cNvPr id="7" name="Picture 6"/>
          <p:cNvPicPr>
            <a:picLocks noChangeAspect="1"/>
          </p:cNvPicPr>
          <p:nvPr/>
        </p:nvPicPr>
        <p:blipFill>
          <a:blip r:embed="rId3"/>
          <a:stretch>
            <a:fillRect/>
          </a:stretch>
        </p:blipFill>
        <p:spPr>
          <a:xfrm>
            <a:off x="318783" y="1460938"/>
            <a:ext cx="11663010" cy="4393324"/>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874AE8C5-0E82-493C-B1B1-849659417C7C}"/>
              </a:ext>
            </a:extLst>
          </p:cNvPr>
          <p:cNvPicPr>
            <a:picLocks noChangeAspect="1"/>
          </p:cNvPicPr>
          <p:nvPr/>
        </p:nvPicPr>
        <p:blipFill>
          <a:blip r:embed="rId4"/>
          <a:stretch>
            <a:fillRect/>
          </a:stretch>
        </p:blipFill>
        <p:spPr>
          <a:xfrm>
            <a:off x="318783" y="6258422"/>
            <a:ext cx="1289300" cy="55931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4875" y="-297125"/>
            <a:ext cx="1871663" cy="2914650"/>
          </a:xfrm>
          <a:prstGeom prst="rect">
            <a:avLst/>
          </a:prstGeom>
        </p:spPr>
      </p:pic>
    </p:spTree>
    <p:extLst>
      <p:ext uri="{BB962C8B-B14F-4D97-AF65-F5344CB8AC3E}">
        <p14:creationId xmlns:p14="http://schemas.microsoft.com/office/powerpoint/2010/main" val="319040780"/>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1487805" y="2054821"/>
            <a:ext cx="9946957" cy="5107979"/>
          </a:xfrm>
        </p:spPr>
        <p:txBody>
          <a:bodyPr>
            <a:normAutofit fontScale="92500" lnSpcReduction="20000"/>
          </a:bodyPr>
          <a:lstStyle/>
          <a:p>
            <a:pPr marL="285750" indent="-285750" algn="l">
              <a:buFont typeface="Arial" panose="020B0604020202020204" pitchFamily="34" charset="0"/>
              <a:buChar char="•"/>
            </a:pPr>
            <a:r>
              <a:rPr lang="en-US" sz="2400" dirty="0">
                <a:latin typeface="Arial" panose="020B0604020202020204" pitchFamily="34" charset="0"/>
                <a:cs typeface="Arial" panose="020B0604020202020204" pitchFamily="34" charset="0"/>
              </a:rPr>
              <a:t>9:00    	</a:t>
            </a:r>
            <a:r>
              <a:rPr lang="en-US" sz="2600" dirty="0">
                <a:latin typeface="Arial" panose="020B0604020202020204" pitchFamily="34" charset="0"/>
                <a:cs typeface="Arial" panose="020B0604020202020204" pitchFamily="34" charset="0"/>
              </a:rPr>
              <a:t>Welcoming – Introduction to the Day </a:t>
            </a:r>
          </a:p>
          <a:p>
            <a:pPr marL="285750" indent="-285750" algn="l">
              <a:buFont typeface="Arial" panose="020B0604020202020204" pitchFamily="34" charset="0"/>
              <a:buChar char="•"/>
            </a:pPr>
            <a:r>
              <a:rPr lang="en-US" sz="2600" dirty="0">
                <a:latin typeface="Arial" panose="020B0604020202020204" pitchFamily="34" charset="0"/>
                <a:cs typeface="Arial" panose="020B0604020202020204" pitchFamily="34" charset="0"/>
              </a:rPr>
              <a:t>9:20		Foundational Recap</a:t>
            </a:r>
            <a:endParaRPr lang="en-US" sz="2600" dirty="0">
              <a:solidFill>
                <a:schemeClr val="bg1"/>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2600" dirty="0">
                <a:latin typeface="Arial" panose="020B0604020202020204" pitchFamily="34" charset="0"/>
                <a:cs typeface="Arial" panose="020B0604020202020204" pitchFamily="34" charset="0"/>
              </a:rPr>
              <a:t>10:20	Engagement &amp; Active Listening: How it Shows Up In Practice</a:t>
            </a:r>
          </a:p>
          <a:p>
            <a:pPr marL="285750" indent="-285750" algn="l">
              <a:buFont typeface="Arial" panose="020B0604020202020204" pitchFamily="34" charset="0"/>
              <a:buChar char="•"/>
            </a:pPr>
            <a:r>
              <a:rPr lang="en-US" sz="2600" dirty="0">
                <a:latin typeface="Arial" panose="020B0604020202020204" pitchFamily="34" charset="0"/>
                <a:cs typeface="Arial" panose="020B0604020202020204" pitchFamily="34" charset="0"/>
              </a:rPr>
              <a:t>10:35 	Break (Enjoy </a:t>
            </a:r>
            <a:r>
              <a:rPr lang="en-US" sz="2600" dirty="0">
                <a:latin typeface="Arial" panose="020B0604020202020204" pitchFamily="34" charset="0"/>
                <a:cs typeface="Arial" panose="020B0604020202020204" pitchFamily="34" charset="0"/>
                <a:sym typeface="Wingdings" panose="05000000000000000000" pitchFamily="2" charset="2"/>
              </a:rPr>
              <a:t></a:t>
            </a:r>
            <a:r>
              <a:rPr lang="en-US" sz="2600" dirty="0">
                <a:latin typeface="Arial" panose="020B0604020202020204" pitchFamily="34" charset="0"/>
                <a:cs typeface="Arial" panose="020B0604020202020204" pitchFamily="34" charset="0"/>
              </a:rPr>
              <a:t>)</a:t>
            </a:r>
          </a:p>
          <a:p>
            <a:pPr marL="285750" indent="-285750" algn="l">
              <a:buFont typeface="Arial" panose="020B0604020202020204" pitchFamily="34" charset="0"/>
              <a:buChar char="•"/>
            </a:pPr>
            <a:r>
              <a:rPr lang="en-US" sz="2600" dirty="0">
                <a:latin typeface="Arial" panose="020B0604020202020204" pitchFamily="34" charset="0"/>
                <a:cs typeface="Arial" panose="020B0604020202020204" pitchFamily="34" charset="0"/>
              </a:rPr>
              <a:t>10:45 	Exploring Engagement for Leaders</a:t>
            </a:r>
          </a:p>
          <a:p>
            <a:pPr marL="285750" indent="-285750" algn="l">
              <a:buFont typeface="Arial" panose="020B0604020202020204" pitchFamily="34" charset="0"/>
              <a:buChar char="•"/>
            </a:pPr>
            <a:r>
              <a:rPr lang="en-US" sz="2600" dirty="0">
                <a:latin typeface="Arial" panose="020B0604020202020204" pitchFamily="34" charset="0"/>
                <a:cs typeface="Arial" panose="020B0604020202020204" pitchFamily="34" charset="0"/>
              </a:rPr>
              <a:t>12: 00	Debrief Morning Activities/Frame Out Afternoon</a:t>
            </a:r>
          </a:p>
          <a:p>
            <a:pPr marL="285750" indent="-285750" algn="l">
              <a:buFont typeface="Arial" panose="020B0604020202020204" pitchFamily="34" charset="0"/>
              <a:buChar char="•"/>
            </a:pPr>
            <a:r>
              <a:rPr lang="en-US" sz="2600" dirty="0">
                <a:latin typeface="Arial" panose="020B0604020202020204" pitchFamily="34" charset="0"/>
                <a:cs typeface="Arial" panose="020B0604020202020204" pitchFamily="34" charset="0"/>
              </a:rPr>
              <a:t>12:15 	Lunch (Enjoy and Rejuvenate </a:t>
            </a:r>
            <a:r>
              <a:rPr lang="en-US" sz="2600" dirty="0">
                <a:latin typeface="Arial" panose="020B0604020202020204" pitchFamily="34" charset="0"/>
                <a:cs typeface="Arial" panose="020B0604020202020204" pitchFamily="34" charset="0"/>
                <a:sym typeface="Wingdings" panose="05000000000000000000" pitchFamily="2" charset="2"/>
              </a:rPr>
              <a:t></a:t>
            </a:r>
            <a:r>
              <a:rPr lang="en-US" sz="2600" dirty="0">
                <a:latin typeface="Arial" panose="020B0604020202020204" pitchFamily="34" charset="0"/>
                <a:cs typeface="Arial" panose="020B0604020202020204" pitchFamily="34" charset="0"/>
              </a:rPr>
              <a:t>)</a:t>
            </a:r>
          </a:p>
          <a:p>
            <a:pPr marL="285750" indent="-285750" algn="l">
              <a:buFont typeface="Arial" panose="020B0604020202020204" pitchFamily="34" charset="0"/>
              <a:buChar char="•"/>
            </a:pPr>
            <a:r>
              <a:rPr lang="en-US" sz="2600" dirty="0">
                <a:latin typeface="Arial" panose="020B0604020202020204" pitchFamily="34" charset="0"/>
                <a:cs typeface="Arial" panose="020B0604020202020204" pitchFamily="34" charset="0"/>
              </a:rPr>
              <a:t>12:45	Exploring Active Listening for Leaders</a:t>
            </a:r>
          </a:p>
          <a:p>
            <a:pPr marL="285750" indent="-285750" algn="l">
              <a:buFont typeface="Arial" panose="020B0604020202020204" pitchFamily="34" charset="0"/>
              <a:buChar char="•"/>
            </a:pPr>
            <a:r>
              <a:rPr lang="en-US" sz="2600" dirty="0">
                <a:latin typeface="Arial" panose="020B0604020202020204" pitchFamily="34" charset="0"/>
                <a:cs typeface="Arial" panose="020B0604020202020204" pitchFamily="34" charset="0"/>
              </a:rPr>
              <a:t>1:45		Break (Enjoy </a:t>
            </a:r>
            <a:r>
              <a:rPr lang="en-US" sz="2600" dirty="0">
                <a:latin typeface="Arial" panose="020B0604020202020204" pitchFamily="34" charset="0"/>
                <a:cs typeface="Arial" panose="020B0604020202020204" pitchFamily="34" charset="0"/>
                <a:sym typeface="Wingdings" panose="05000000000000000000" pitchFamily="2" charset="2"/>
              </a:rPr>
              <a:t></a:t>
            </a:r>
            <a:r>
              <a:rPr lang="en-US" sz="2600" dirty="0">
                <a:latin typeface="Arial" panose="020B0604020202020204" pitchFamily="34" charset="0"/>
                <a:cs typeface="Arial" panose="020B0604020202020204" pitchFamily="34" charset="0"/>
              </a:rPr>
              <a:t>)</a:t>
            </a:r>
          </a:p>
          <a:p>
            <a:pPr marL="285750" indent="-285750" algn="l">
              <a:buFont typeface="Arial" panose="020B0604020202020204" pitchFamily="34" charset="0"/>
              <a:buChar char="•"/>
            </a:pPr>
            <a:r>
              <a:rPr lang="en-US" sz="2600" dirty="0">
                <a:latin typeface="Arial" panose="020B0604020202020204" pitchFamily="34" charset="0"/>
                <a:cs typeface="Arial" panose="020B0604020202020204" pitchFamily="34" charset="0"/>
              </a:rPr>
              <a:t>1:55 		Coaching Round Robin</a:t>
            </a:r>
          </a:p>
          <a:p>
            <a:pPr marL="285750" indent="-285750" algn="l">
              <a:buFont typeface="Arial" panose="020B0604020202020204" pitchFamily="34" charset="0"/>
              <a:buChar char="•"/>
            </a:pPr>
            <a:r>
              <a:rPr lang="en-US" sz="2600" dirty="0">
                <a:latin typeface="Arial" panose="020B0604020202020204" pitchFamily="34" charset="0"/>
                <a:cs typeface="Arial" panose="020B0604020202020204" pitchFamily="34" charset="0"/>
              </a:rPr>
              <a:t>2:40		Application/Self-Directed Work</a:t>
            </a:r>
          </a:p>
          <a:p>
            <a:pPr marL="285750" indent="-285750" algn="l">
              <a:buFont typeface="Arial" panose="020B0604020202020204" pitchFamily="34" charset="0"/>
              <a:buChar char="•"/>
            </a:pPr>
            <a:r>
              <a:rPr lang="en-US" sz="2600" dirty="0">
                <a:latin typeface="Arial" panose="020B0604020202020204" pitchFamily="34" charset="0"/>
                <a:cs typeface="Arial" panose="020B0604020202020204" pitchFamily="34" charset="0"/>
              </a:rPr>
              <a:t>3:20 		Wrap Up </a:t>
            </a:r>
          </a:p>
          <a:p>
            <a:pPr marL="3943350" lvl="8" indent="-28575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89FF7FE8-972C-4D0E-B1CF-AD85A661F330}"/>
              </a:ext>
            </a:extLst>
          </p:cNvPr>
          <p:cNvPicPr>
            <a:picLocks noChangeAspect="1"/>
          </p:cNvPicPr>
          <p:nvPr/>
        </p:nvPicPr>
        <p:blipFill>
          <a:blip r:embed="rId3"/>
          <a:stretch>
            <a:fillRect/>
          </a:stretch>
        </p:blipFill>
        <p:spPr>
          <a:xfrm flipV="1">
            <a:off x="182881" y="5981700"/>
            <a:ext cx="305532" cy="105169"/>
          </a:xfrm>
          <a:prstGeom prst="rect">
            <a:avLst/>
          </a:prstGeom>
        </p:spPr>
      </p:pic>
      <p:pic>
        <p:nvPicPr>
          <p:cNvPr id="3" name="Picture 2">
            <a:extLst>
              <a:ext uri="{FF2B5EF4-FFF2-40B4-BE49-F238E27FC236}">
                <a16:creationId xmlns:a16="http://schemas.microsoft.com/office/drawing/2014/main" id="{4E3B6EEC-40E9-492D-872B-2478624844DB}"/>
              </a:ext>
            </a:extLst>
          </p:cNvPr>
          <p:cNvPicPr>
            <a:picLocks noChangeAspect="1"/>
          </p:cNvPicPr>
          <p:nvPr/>
        </p:nvPicPr>
        <p:blipFill>
          <a:blip r:embed="rId4"/>
          <a:stretch>
            <a:fillRect/>
          </a:stretch>
        </p:blipFill>
        <p:spPr>
          <a:xfrm>
            <a:off x="9958733" y="6260540"/>
            <a:ext cx="1737511" cy="597460"/>
          </a:xfrm>
          <a:prstGeom prst="rect">
            <a:avLst/>
          </a:prstGeom>
        </p:spPr>
      </p:pic>
      <p:sp>
        <p:nvSpPr>
          <p:cNvPr id="5" name="Rectangle 4">
            <a:extLst>
              <a:ext uri="{FF2B5EF4-FFF2-40B4-BE49-F238E27FC236}">
                <a16:creationId xmlns:a16="http://schemas.microsoft.com/office/drawing/2014/main" id="{1200BE18-1FB9-4A25-BD1C-4BDEB2C65756}"/>
              </a:ext>
            </a:extLst>
          </p:cNvPr>
          <p:cNvSpPr/>
          <p:nvPr/>
        </p:nvSpPr>
        <p:spPr>
          <a:xfrm rot="20748857">
            <a:off x="8996715" y="4993256"/>
            <a:ext cx="3302154" cy="1323439"/>
          </a:xfrm>
          <a:prstGeom prst="rect">
            <a:avLst/>
          </a:prstGeom>
          <a:noFill/>
        </p:spPr>
        <p:txBody>
          <a:bodyPr wrap="square" lIns="91440" tIns="45720" rIns="91440" bIns="45720">
            <a:spAutoFit/>
          </a:bodyPr>
          <a:lstStyle/>
          <a:p>
            <a:pPr algn="ctr"/>
            <a:r>
              <a:rPr lang="en-US" sz="4000" b="1" cap="none" spc="0" dirty="0">
                <a:ln w="6600">
                  <a:solidFill>
                    <a:schemeClr val="accent2"/>
                  </a:solidFill>
                  <a:prstDash val="solid"/>
                </a:ln>
                <a:solidFill>
                  <a:srgbClr val="FFFFFF"/>
                </a:solidFill>
                <a:effectLst>
                  <a:outerShdw dist="38100" dir="2700000" algn="tl" rotWithShape="0">
                    <a:schemeClr val="accent2"/>
                  </a:outerShdw>
                </a:effectLst>
              </a:rPr>
              <a:t>3:30: Adjourn</a:t>
            </a:r>
          </a:p>
          <a:p>
            <a:pPr algn="ctr"/>
            <a:r>
              <a:rPr lang="en-US" sz="4000" b="1" cap="none" spc="0" dirty="0">
                <a:ln w="6600">
                  <a:solidFill>
                    <a:schemeClr val="accent2"/>
                  </a:solidFill>
                  <a:prstDash val="solid"/>
                </a:ln>
                <a:solidFill>
                  <a:srgbClr val="FFFFFF"/>
                </a:solidFill>
                <a:effectLst>
                  <a:outerShdw dist="38100" dir="2700000" algn="tl" rotWithShape="0">
                    <a:schemeClr val="accent2"/>
                  </a:outerShdw>
                </a:effectLst>
              </a:rPr>
              <a:t>Thank You </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6735" y="390525"/>
            <a:ext cx="5710237" cy="1664296"/>
          </a:xfrm>
          <a:prstGeom prst="rect">
            <a:avLst/>
          </a:prstGeom>
        </p:spPr>
      </p:pic>
    </p:spTree>
    <p:extLst>
      <p:ext uri="{BB962C8B-B14F-4D97-AF65-F5344CB8AC3E}">
        <p14:creationId xmlns:p14="http://schemas.microsoft.com/office/powerpoint/2010/main" val="36846680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rgbClr val="6FAFDF"/>
            </a:gs>
            <a:gs pos="35000">
              <a:schemeClr val="accent2">
                <a:lumMod val="0"/>
                <a:lumOff val="100000"/>
              </a:schemeClr>
            </a:gs>
            <a:gs pos="78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89186" y="429479"/>
            <a:ext cx="11636230" cy="622081"/>
          </a:xfrm>
        </p:spPr>
        <p:txBody>
          <a:bodyPr>
            <a:noAutofit/>
          </a:bodyPr>
          <a:lstStyle/>
          <a:p>
            <a:r>
              <a:rPr lang="en-US" sz="4000" dirty="0">
                <a:latin typeface="Arial" panose="020B0604020202020204" pitchFamily="34" charset="0"/>
                <a:cs typeface="Arial" panose="020B0604020202020204" pitchFamily="34" charset="0"/>
              </a:rPr>
              <a:t>Desired Outcomes for Todays Session “2”</a:t>
            </a:r>
          </a:p>
        </p:txBody>
      </p:sp>
      <p:sp>
        <p:nvSpPr>
          <p:cNvPr id="6" name="Text Placeholder 5"/>
          <p:cNvSpPr>
            <a:spLocks noGrp="1"/>
          </p:cNvSpPr>
          <p:nvPr>
            <p:ph type="body" sz="half" idx="2"/>
          </p:nvPr>
        </p:nvSpPr>
        <p:spPr>
          <a:xfrm>
            <a:off x="337466" y="1311503"/>
            <a:ext cx="6780025" cy="5314661"/>
          </a:xfrm>
          <a:gradFill>
            <a:gsLst>
              <a:gs pos="83000">
                <a:schemeClr val="accent2">
                  <a:lumMod val="0"/>
                  <a:lumOff val="100000"/>
                </a:schemeClr>
              </a:gs>
              <a:gs pos="93000">
                <a:schemeClr val="accent2">
                  <a:lumMod val="100000"/>
                </a:schemeClr>
              </a:gs>
            </a:gsLst>
            <a:path path="circle">
              <a:fillToRect l="50000" t="-80000" r="50000" b="180000"/>
            </a:path>
          </a:gradFill>
          <a:ln w="57150">
            <a:solidFill>
              <a:schemeClr val="bg1"/>
            </a:solidFill>
          </a:ln>
          <a:effectLst>
            <a:innerShdw blurRad="63500" dist="50800" dir="5400000">
              <a:prstClr val="black">
                <a:alpha val="50000"/>
              </a:prstClr>
            </a:innerShdw>
            <a:softEdge rad="31750"/>
          </a:effectLst>
          <a:scene3d>
            <a:camera prst="orthographicFront"/>
            <a:lightRig rig="threePt" dir="t"/>
          </a:scene3d>
          <a:sp3d>
            <a:bevelT w="114300" prst="artDeco"/>
          </a:sp3d>
        </p:spPr>
        <p:txBody>
          <a:bodyPr>
            <a:noAutofit/>
          </a:bodyPr>
          <a:lstStyle/>
          <a:p>
            <a:pPr marL="285750" indent="-285750">
              <a:buFont typeface="Arial" panose="020B0604020202020204" pitchFamily="34" charset="0"/>
              <a:buChar char="•"/>
            </a:pPr>
            <a:r>
              <a:rPr lang="en-US" sz="2000" dirty="0"/>
              <a:t>Review for deeper understanding , key coaching definitions and their link to the Family Success Center culture&amp; Practice Profile</a:t>
            </a:r>
          </a:p>
          <a:p>
            <a:pPr marL="285750" indent="-285750">
              <a:buFont typeface="Arial" panose="020B0604020202020204" pitchFamily="34" charset="0"/>
              <a:buChar char="•"/>
            </a:pPr>
            <a:r>
              <a:rPr lang="en-US" sz="2000" dirty="0"/>
              <a:t>Experience, through practice, key coaching skills</a:t>
            </a:r>
          </a:p>
          <a:p>
            <a:pPr marL="1200150" lvl="2" indent="-285750">
              <a:buFont typeface="Wingdings" panose="05000000000000000000" pitchFamily="2" charset="2"/>
              <a:buChar char="q"/>
            </a:pPr>
            <a:r>
              <a:rPr lang="en-US" sz="2000" dirty="0"/>
              <a:t>Seek the Issue</a:t>
            </a:r>
          </a:p>
          <a:p>
            <a:pPr marL="1200150" lvl="2" indent="-285750">
              <a:buFont typeface="Wingdings" panose="05000000000000000000" pitchFamily="2" charset="2"/>
              <a:buChar char="q"/>
            </a:pPr>
            <a:r>
              <a:rPr lang="en-US" sz="2000" dirty="0"/>
              <a:t>Clarify Thinking </a:t>
            </a:r>
          </a:p>
          <a:p>
            <a:pPr marL="1200150" lvl="2" indent="-285750">
              <a:buFont typeface="Wingdings" panose="05000000000000000000" pitchFamily="2" charset="2"/>
              <a:buChar char="q"/>
            </a:pPr>
            <a:r>
              <a:rPr lang="en-US" sz="2000" dirty="0"/>
              <a:t>Contribute</a:t>
            </a:r>
          </a:p>
          <a:p>
            <a:pPr marL="1200150" lvl="2" indent="-285750">
              <a:buFont typeface="Wingdings" panose="05000000000000000000" pitchFamily="2" charset="2"/>
              <a:buChar char="q"/>
            </a:pPr>
            <a:r>
              <a:rPr lang="en-US" sz="2000" dirty="0"/>
              <a:t>Push for Action</a:t>
            </a:r>
          </a:p>
          <a:p>
            <a:pPr marL="285750" indent="-285750">
              <a:buFont typeface="Arial" panose="020B0604020202020204" pitchFamily="34" charset="0"/>
              <a:buChar char="•"/>
            </a:pPr>
            <a:r>
              <a:rPr lang="en-US" sz="2000" dirty="0"/>
              <a:t>Understand Engagement &amp; Active Listening </a:t>
            </a:r>
          </a:p>
          <a:p>
            <a:pPr marL="285750" indent="-285750">
              <a:buFont typeface="Arial" panose="020B0604020202020204" pitchFamily="34" charset="0"/>
              <a:buChar char="•"/>
            </a:pPr>
            <a:r>
              <a:rPr lang="en-US" sz="2000" dirty="0"/>
              <a:t>Connect the coaching skills to Engagement &amp; Active Listening</a:t>
            </a:r>
          </a:p>
          <a:p>
            <a:pPr marL="285750" indent="-285750">
              <a:buFont typeface="Arial" panose="020B0604020202020204" pitchFamily="34" charset="0"/>
              <a:buChar char="•"/>
            </a:pPr>
            <a:r>
              <a:rPr lang="en-US" sz="2000" dirty="0"/>
              <a:t>Make a Plan for application: Use coaching skills/self-directed learning to teach FSC staff Engagement &amp; Active Listening </a:t>
            </a:r>
          </a:p>
          <a:p>
            <a:pPr marL="285750" indent="-285750">
              <a:buFont typeface="Arial" panose="020B0604020202020204" pitchFamily="34" charset="0"/>
              <a:buChar char="•"/>
            </a:pPr>
            <a:r>
              <a:rPr lang="en-US" sz="2000" dirty="0"/>
              <a:t>Directors/Leaders will have an opportunity to learn and apply the fundamental aspects of Engagement &amp; Active Listening as defined by the Practice Profile</a:t>
            </a:r>
          </a:p>
        </p:txBody>
      </p:sp>
      <p:pic>
        <p:nvPicPr>
          <p:cNvPr id="5124" name="Picture 4" descr="http://www.corriepartnership.com/uploads/7/7/5/9/7759540/2488615_orig.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70356" y="1778117"/>
            <a:ext cx="4628844" cy="41342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573530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98278" y="112426"/>
            <a:ext cx="6522596" cy="1025573"/>
          </a:xfrm>
        </p:spPr>
        <p:txBody>
          <a:bodyPr>
            <a:normAutofit/>
          </a:bodyPr>
          <a:lstStyle/>
          <a:p>
            <a:r>
              <a:rPr lang="en-US" sz="4000" b="1" dirty="0">
                <a:latin typeface="Arial" panose="020B0604020202020204" pitchFamily="34" charset="0"/>
                <a:cs typeface="Arial" panose="020B0604020202020204" pitchFamily="34" charset="0"/>
              </a:rPr>
              <a:t>Working Agreement </a:t>
            </a:r>
          </a:p>
        </p:txBody>
      </p:sp>
      <p:sp>
        <p:nvSpPr>
          <p:cNvPr id="4" name="Text Placeholder 3"/>
          <p:cNvSpPr>
            <a:spLocks noGrp="1"/>
          </p:cNvSpPr>
          <p:nvPr>
            <p:ph type="body" sz="half" idx="2"/>
          </p:nvPr>
        </p:nvSpPr>
        <p:spPr>
          <a:xfrm>
            <a:off x="398278" y="1600200"/>
            <a:ext cx="4636993" cy="5035377"/>
          </a:xfr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ln>
            <a:solidFill>
              <a:schemeClr val="accent1"/>
            </a:solidFill>
          </a:ln>
          <a:scene3d>
            <a:camera prst="orthographicFront"/>
            <a:lightRig rig="threePt" dir="t"/>
          </a:scene3d>
          <a:sp3d>
            <a:bevelT prst="angle"/>
          </a:sp3d>
        </p:spPr>
        <p:txBody>
          <a:bodyPr>
            <a:noAutofit/>
          </a:bodyPr>
          <a:lstStyle/>
          <a:p>
            <a:pPr marL="285750" indent="-285750">
              <a:buFont typeface="Arial" panose="020B0604020202020204" pitchFamily="34" charset="0"/>
              <a:buChar char="•"/>
            </a:pPr>
            <a:r>
              <a:rPr lang="en-US" sz="2800" b="1" dirty="0"/>
              <a:t>Sean will review our Agreement from last session</a:t>
            </a:r>
          </a:p>
          <a:p>
            <a:pPr marL="285750" indent="-285750">
              <a:buFont typeface="Arial" panose="020B0604020202020204" pitchFamily="34" charset="0"/>
              <a:buChar char="•"/>
            </a:pPr>
            <a:r>
              <a:rPr lang="en-US" sz="2800" b="1" dirty="0"/>
              <a:t>These are our commitments to each other to have a successful day</a:t>
            </a:r>
          </a:p>
          <a:p>
            <a:pPr marL="285750" indent="-285750">
              <a:buFont typeface="Arial" panose="020B0604020202020204" pitchFamily="34" charset="0"/>
              <a:buChar char="•"/>
            </a:pPr>
            <a:r>
              <a:rPr lang="en-US" sz="2800" b="1" dirty="0"/>
              <a:t>Please add anything additional to make this a great environment</a:t>
            </a:r>
          </a:p>
          <a:p>
            <a:pPr marL="285750" indent="-285750">
              <a:buFont typeface="Arial" panose="020B0604020202020204" pitchFamily="34" charset="0"/>
              <a:buChar char="•"/>
            </a:pPr>
            <a:r>
              <a:rPr lang="en-US" sz="2800" b="1" dirty="0"/>
              <a:t>Utilize the Thought Sheets in front of your table</a:t>
            </a:r>
          </a:p>
        </p:txBody>
      </p:sp>
      <p:pic>
        <p:nvPicPr>
          <p:cNvPr id="6146" name="Picture 2" descr="http://canacopegdl.com/images/contract/contract-13.jp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74342" y="831884"/>
            <a:ext cx="7884457" cy="51942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6A97A49-0341-4F13-9F24-3558AE03F223}"/>
              </a:ext>
            </a:extLst>
          </p:cNvPr>
          <p:cNvSpPr txBox="1"/>
          <p:nvPr/>
        </p:nvSpPr>
        <p:spPr>
          <a:xfrm>
            <a:off x="5916706" y="2581835"/>
            <a:ext cx="179294" cy="457200"/>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F081DA31-641B-4311-8C1F-46654A4A014C}"/>
              </a:ext>
            </a:extLst>
          </p:cNvPr>
          <p:cNvSpPr txBox="1"/>
          <p:nvPr/>
        </p:nvSpPr>
        <p:spPr>
          <a:xfrm>
            <a:off x="5374343" y="1756285"/>
            <a:ext cx="3555345" cy="2308324"/>
          </a:xfrm>
          <a:prstGeom prst="rect">
            <a:avLst/>
          </a:prstGeom>
          <a:solidFill>
            <a:schemeClr val="bg1">
              <a:lumMod val="85000"/>
            </a:schemeClr>
          </a:solidFill>
        </p:spPr>
        <p:txBody>
          <a:bodyPr wrap="square" rtlCol="0">
            <a:spAutoFit/>
          </a:bodyPr>
          <a:lstStyle/>
          <a:p>
            <a:pPr algn="ctr"/>
            <a:r>
              <a:rPr lang="en-US" sz="3600" b="1" dirty="0"/>
              <a:t>Working Agreement</a:t>
            </a:r>
          </a:p>
          <a:p>
            <a:pPr algn="ctr"/>
            <a:r>
              <a:rPr lang="en-US" sz="3600" b="1" dirty="0"/>
              <a:t>For </a:t>
            </a:r>
          </a:p>
          <a:p>
            <a:pPr algn="ctr"/>
            <a:r>
              <a:rPr lang="en-US" sz="3600" b="1" dirty="0"/>
              <a:t>June 28, 2019 </a:t>
            </a:r>
          </a:p>
        </p:txBody>
      </p:sp>
      <p:sp>
        <p:nvSpPr>
          <p:cNvPr id="6" name="TextBox 5"/>
          <p:cNvSpPr txBox="1"/>
          <p:nvPr/>
        </p:nvSpPr>
        <p:spPr>
          <a:xfrm rot="21161793">
            <a:off x="6832841" y="4522456"/>
            <a:ext cx="2223126" cy="523220"/>
          </a:xfrm>
          <a:prstGeom prst="rect">
            <a:avLst/>
          </a:prstGeom>
          <a:noFill/>
        </p:spPr>
        <p:txBody>
          <a:bodyPr wrap="square" rtlCol="0">
            <a:spAutoFit/>
          </a:bodyPr>
          <a:lstStyle/>
          <a:p>
            <a:r>
              <a:rPr lang="en-US" sz="2800" dirty="0"/>
              <a:t>Lisa &amp; Sean </a:t>
            </a:r>
          </a:p>
        </p:txBody>
      </p:sp>
    </p:spTree>
    <p:extLst>
      <p:ext uri="{BB962C8B-B14F-4D97-AF65-F5344CB8AC3E}">
        <p14:creationId xmlns:p14="http://schemas.microsoft.com/office/powerpoint/2010/main" val="132039199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4"/>
          <p:cNvSpPr txBox="1">
            <a:spLocks/>
          </p:cNvSpPr>
          <p:nvPr/>
        </p:nvSpPr>
        <p:spPr>
          <a:xfrm>
            <a:off x="438750" y="0"/>
            <a:ext cx="11783028" cy="92033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n-US" sz="4000" dirty="0">
                <a:latin typeface="Arial" panose="020B0604020202020204" pitchFamily="34" charset="0"/>
                <a:cs typeface="Arial" panose="020B0604020202020204" pitchFamily="34" charset="0"/>
              </a:rPr>
              <a:t>Let’s see  What the Survey Says?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07" y="1794076"/>
            <a:ext cx="7392550" cy="489030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67441">
            <a:off x="8380073" y="3507128"/>
            <a:ext cx="3727048" cy="2528740"/>
          </a:xfrm>
          <a:prstGeom prst="rect">
            <a:avLst/>
          </a:prstGeom>
        </p:spPr>
      </p:pic>
      <p:sp>
        <p:nvSpPr>
          <p:cNvPr id="5" name="TextBox 4"/>
          <p:cNvSpPr txBox="1"/>
          <p:nvPr/>
        </p:nvSpPr>
        <p:spPr>
          <a:xfrm>
            <a:off x="11273742" y="6273478"/>
            <a:ext cx="625033" cy="584522"/>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2401395976"/>
      </p:ext>
    </p:extLst>
  </p:cSld>
  <p:clrMapOvr>
    <a:masterClrMapping/>
  </p:clrMapOvr>
  <p:transition spd="slow">
    <p:wipe/>
  </p:transition>
</p:sld>
</file>

<file path=ppt/theme/theme1.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toso BG Presentation Template - v4" id="{D2E7B854-57A4-4C49-92B6-079BF15553DA}" vid="{DDFBD5F9-7DC6-43CD-820E-691F3CC0D9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382E151B6FDA04A908BEDE26F39F143" ma:contentTypeVersion="0" ma:contentTypeDescription="Create a new document." ma:contentTypeScope="" ma:versionID="32c4789971d2da83168a6ef6f09ba925">
  <xsd:schema xmlns:xsd="http://www.w3.org/2001/XMLSchema" xmlns:xs="http://www.w3.org/2001/XMLSchema" xmlns:p="http://schemas.microsoft.com/office/2006/metadata/properties" targetNamespace="http://schemas.microsoft.com/office/2006/metadata/properties" ma:root="true" ma:fieldsID="edc8b88becdab976198cda166b25bec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19797F-2510-4681-A59B-FCD8F3733FE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4C31332-3081-4BD9-AD6F-078B4521F357}">
  <ds:schemaRefs>
    <ds:schemaRef ds:uri="http://schemas.microsoft.com/sharepoint/v3/contenttype/forms"/>
  </ds:schemaRefs>
</ds:datastoreItem>
</file>

<file path=customXml/itemProps3.xml><?xml version="1.0" encoding="utf-8"?>
<ds:datastoreItem xmlns:ds="http://schemas.openxmlformats.org/officeDocument/2006/customXml" ds:itemID="{7F297E1E-CAAF-46FE-A6FC-2F5B2350FC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Blue spheres presentation</Template>
  <TotalTime>0</TotalTime>
  <Words>1078</Words>
  <Application>Microsoft Office PowerPoint</Application>
  <PresentationFormat>Widescreen</PresentationFormat>
  <Paragraphs>287</Paragraphs>
  <Slides>41</Slides>
  <Notes>41</Notes>
  <HiddenSlides>1</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PowerPoint Presentation</vt:lpstr>
      <vt:lpstr>Project Purpose</vt:lpstr>
      <vt:lpstr>Project Objectives</vt:lpstr>
      <vt:lpstr>Project Timeline______________________</vt:lpstr>
      <vt:lpstr>PowerPoint Presentation</vt:lpstr>
      <vt:lpstr>Desired Outcomes for Todays Session “2”</vt:lpstr>
      <vt:lpstr>Working Agreement </vt:lpstr>
      <vt:lpstr>PowerPoint Presentation</vt:lpstr>
      <vt:lpstr>Pre- Knowledge Evaluation</vt:lpstr>
      <vt:lpstr>PowerPoint Presentation</vt:lpstr>
      <vt:lpstr>  Teaching: Reinforcement Activities</vt:lpstr>
      <vt:lpstr>PowerPoint Presentation</vt:lpstr>
      <vt:lpstr>  </vt:lpstr>
      <vt:lpstr>Rapid Fire Game: Get Ready </vt:lpstr>
      <vt:lpstr>Small &amp; Large Group Reflection:  </vt:lpstr>
      <vt:lpstr>Intro to Engagement &amp; Active Listening </vt:lpstr>
      <vt:lpstr>Break: Rejuvenate &amp; Enjoy </vt:lpstr>
      <vt:lpstr>What does Engagement look like at a fsc?</vt:lpstr>
      <vt:lpstr>How do we know this is what guest can expect at any fsc?</vt:lpstr>
      <vt:lpstr>What does the engagement process look like?</vt:lpstr>
      <vt:lpstr>Engagement Process </vt:lpstr>
      <vt:lpstr>Engagement Process </vt:lpstr>
      <vt:lpstr>Activity: Building the “Ultimate” Family Success Center Through Engagement </vt:lpstr>
      <vt:lpstr>Debrief Morning……………..Frame Afternoon </vt:lpstr>
      <vt:lpstr>Out to lunch</vt:lpstr>
      <vt:lpstr>Hearing “vs” Listening </vt:lpstr>
      <vt:lpstr>Why is Active Listening so important?</vt:lpstr>
      <vt:lpstr>Active Listening </vt:lpstr>
      <vt:lpstr>What's Your body saying? Attending Skills</vt:lpstr>
      <vt:lpstr>Paraphrasing </vt:lpstr>
      <vt:lpstr>Open-ended questions </vt:lpstr>
      <vt:lpstr>clarify</vt:lpstr>
      <vt:lpstr>Reflecting </vt:lpstr>
      <vt:lpstr>summarize</vt:lpstr>
      <vt:lpstr>Break: Rejuvenate &amp; Enjoy </vt:lpstr>
      <vt:lpstr>PowerPoint Presentation</vt:lpstr>
      <vt:lpstr>Self-Directed Work </vt:lpstr>
      <vt:lpstr>Review of Today’s Session</vt:lpstr>
      <vt:lpstr>Post Learning Evaluation: Good Luck</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17</cp:revision>
  <dcterms:created xsi:type="dcterms:W3CDTF">2019-02-05T18:01:18Z</dcterms:created>
  <dcterms:modified xsi:type="dcterms:W3CDTF">2021-01-22T16:50:25Z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0x0101008382E151B6FDA04A908BEDE26F39F143</vt:lpwstr>
  </property>
</Properties>
</file>